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257" r:id="rId3"/>
    <p:sldId id="258" r:id="rId4"/>
    <p:sldId id="283" r:id="rId5"/>
    <p:sldId id="260" r:id="rId6"/>
    <p:sldId id="284" r:id="rId7"/>
    <p:sldId id="285" r:id="rId8"/>
    <p:sldId id="286" r:id="rId9"/>
    <p:sldId id="287" r:id="rId10"/>
    <p:sldId id="265" r:id="rId11"/>
    <p:sldId id="288" r:id="rId12"/>
    <p:sldId id="289" r:id="rId13"/>
    <p:sldId id="290"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1D8B7"/>
    <a:srgbClr val="A09D79"/>
    <a:srgbClr val="AD5C4D"/>
    <a:srgbClr val="543E35"/>
    <a:srgbClr val="637700"/>
    <a:srgbClr val="FFF4ED"/>
    <a:srgbClr val="5E6A76"/>
    <a:srgbClr val="000000"/>
    <a:srgbClr val="F8F3F0"/>
    <a:srgbClr val="D7D1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93275" autoAdjust="0"/>
  </p:normalViewPr>
  <p:slideViewPr>
    <p:cSldViewPr snapToGrid="0">
      <p:cViewPr varScale="1">
        <p:scale>
          <a:sx n="57" d="100"/>
          <a:sy n="57" d="100"/>
        </p:scale>
        <p:origin x="1016" y="24"/>
      </p:cViewPr>
      <p:guideLst>
        <p:guide orient="horz" pos="528"/>
        <p:guide pos="3864"/>
        <p:guide orient="horz" pos="1272"/>
        <p:guide orient="horz" pos="2312"/>
        <p:guide orient="horz" pos="1944"/>
        <p:guide orient="horz" pos="2328"/>
      </p:guideLst>
    </p:cSldViewPr>
  </p:slideViewPr>
  <p:outlineViewPr>
    <p:cViewPr>
      <p:scale>
        <a:sx n="33" d="100"/>
        <a:sy n="33" d="100"/>
      </p:scale>
      <p:origin x="0" y="0"/>
    </p:cViewPr>
  </p:outlineViewPr>
  <p:notesTextViewPr>
    <p:cViewPr>
      <p:scale>
        <a:sx n="135" d="100"/>
        <a:sy n="135" d="100"/>
      </p:scale>
      <p:origin x="0" y="0"/>
    </p:cViewPr>
  </p:notesTextViewPr>
  <p:sorterViewPr>
    <p:cViewPr>
      <p:scale>
        <a:sx n="54" d="100"/>
        <a:sy n="54" d="100"/>
      </p:scale>
      <p:origin x="0" y="0"/>
    </p:cViewPr>
  </p:sorterViewPr>
  <p:notesViewPr>
    <p:cSldViewPr snapToGrid="0">
      <p:cViewPr varScale="1">
        <p:scale>
          <a:sx n="58" d="100"/>
          <a:sy n="58" d="100"/>
        </p:scale>
        <p:origin x="32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AE6F21-F9AA-B804-F44A-0E1CBE7D10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13024-4032-4B4F-8680-09D5E08EDB6E}" type="datetimeFigureOut">
              <a:rPr lang="en-US" smtClean="0"/>
              <a:t>10/10/2022</a:t>
            </a:fld>
            <a:endParaRPr lang="en-US" dirty="0"/>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357A0-8177-46BC-BFCE-19D99E3453CC}" type="slidenum">
              <a:rPr lang="en-US" smtClean="0"/>
              <a:t>‹#›</a:t>
            </a:fld>
            <a:endParaRPr lang="en-US"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E225E-43E0-7047-8ADB-DD9EBB41B4D0}" type="datetimeFigureOut">
              <a:rPr lang="en-US" noProof="0" smtClean="0"/>
              <a:t>10/10/2022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66290-4595-5745-A50F-D5EC13BAC604}" type="slidenum">
              <a:rPr lang="en-US" noProof="0" smtClean="0"/>
              <a:t>‹#›</a:t>
            </a:fld>
            <a:endParaRPr lang="en-US"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430a034a65_0_73:notes"/>
          <p:cNvSpPr txBox="1">
            <a:spLocks noGrp="1"/>
          </p:cNvSpPr>
          <p:nvPr>
            <p:ph type="body" idx="1"/>
          </p:nvPr>
        </p:nvSpPr>
        <p:spPr>
          <a:xfrm>
            <a:off x="686360" y="4400262"/>
            <a:ext cx="54852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6" name="Google Shape;116;g1430a034a65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405c486b03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405c486b03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405c486b03_1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405c486b03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426ee6da2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426ee6da2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451b71ea1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451b71ea1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430a034a65_3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430a034a65_3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405c486b03_1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405c486b03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405c486b03_1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405c486b03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430a034a65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430a034a65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430a034a65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430a034a65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430a034a65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430a034a65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430a034a65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430a034a65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430a034a65_3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430a034a65_3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430a034a65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430a034a65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fe34906e6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fe34906e6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F359D7C-AC03-77FE-CA1D-B96B46B08D16}"/>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Freeform: Shape 22">
            <a:extLst>
              <a:ext uri="{FF2B5EF4-FFF2-40B4-BE49-F238E27FC236}">
                <a16:creationId xmlns:a16="http://schemas.microsoft.com/office/drawing/2014/main" id="{84B8E19A-569B-855B-EBF8-C02F2998ABC8}"/>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72795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m x8">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11C6679A-1B60-DCCD-7295-255649B92C60}"/>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1207008"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986784"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766560"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546336"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3325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1976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20626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899277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3325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1976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20626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899277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2" name="Picture Placeholder 38">
            <a:extLst>
              <a:ext uri="{FF2B5EF4-FFF2-40B4-BE49-F238E27FC236}">
                <a16:creationId xmlns:a16="http://schemas.microsoft.com/office/drawing/2014/main" id="{08C258FA-3031-35D9-6558-64BA58554EF4}"/>
              </a:ext>
            </a:extLst>
          </p:cNvPr>
          <p:cNvSpPr>
            <a:spLocks noGrp="1"/>
          </p:cNvSpPr>
          <p:nvPr>
            <p:ph type="pic" sz="quarter" idx="25"/>
          </p:nvPr>
        </p:nvSpPr>
        <p:spPr>
          <a:xfrm>
            <a:off x="1207008"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3" name="Picture Placeholder 39">
            <a:extLst>
              <a:ext uri="{FF2B5EF4-FFF2-40B4-BE49-F238E27FC236}">
                <a16:creationId xmlns:a16="http://schemas.microsoft.com/office/drawing/2014/main" id="{465869E5-C0B6-69BE-1E2D-A4496F633D25}"/>
              </a:ext>
            </a:extLst>
          </p:cNvPr>
          <p:cNvSpPr>
            <a:spLocks noGrp="1"/>
          </p:cNvSpPr>
          <p:nvPr>
            <p:ph type="pic" sz="quarter" idx="26"/>
          </p:nvPr>
        </p:nvSpPr>
        <p:spPr>
          <a:xfrm>
            <a:off x="3986784"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7" name="Picture Placeholder 40">
            <a:extLst>
              <a:ext uri="{FF2B5EF4-FFF2-40B4-BE49-F238E27FC236}">
                <a16:creationId xmlns:a16="http://schemas.microsoft.com/office/drawing/2014/main" id="{601870D8-4080-BDC3-CD50-097B328E1789}"/>
              </a:ext>
            </a:extLst>
          </p:cNvPr>
          <p:cNvSpPr>
            <a:spLocks noGrp="1"/>
          </p:cNvSpPr>
          <p:nvPr>
            <p:ph type="pic" sz="quarter" idx="27"/>
          </p:nvPr>
        </p:nvSpPr>
        <p:spPr>
          <a:xfrm>
            <a:off x="6766560"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8" name="Picture Placeholder 41">
            <a:extLst>
              <a:ext uri="{FF2B5EF4-FFF2-40B4-BE49-F238E27FC236}">
                <a16:creationId xmlns:a16="http://schemas.microsoft.com/office/drawing/2014/main" id="{B4779DAA-6424-E58D-2CC8-7DE922E2AFDA}"/>
              </a:ext>
            </a:extLst>
          </p:cNvPr>
          <p:cNvSpPr>
            <a:spLocks noGrp="1"/>
          </p:cNvSpPr>
          <p:nvPr>
            <p:ph type="pic" sz="quarter" idx="28"/>
          </p:nvPr>
        </p:nvSpPr>
        <p:spPr>
          <a:xfrm>
            <a:off x="9546336"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9" name="Text Placeholder 46">
            <a:extLst>
              <a:ext uri="{FF2B5EF4-FFF2-40B4-BE49-F238E27FC236}">
                <a16:creationId xmlns:a16="http://schemas.microsoft.com/office/drawing/2014/main" id="{1732A3A5-B50F-7A5D-DA66-644509A99987}"/>
              </a:ext>
            </a:extLst>
          </p:cNvPr>
          <p:cNvSpPr>
            <a:spLocks noGrp="1"/>
          </p:cNvSpPr>
          <p:nvPr>
            <p:ph type="body" sz="quarter" idx="29"/>
          </p:nvPr>
        </p:nvSpPr>
        <p:spPr>
          <a:xfrm>
            <a:off x="63325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0" name="Text Placeholder 46">
            <a:extLst>
              <a:ext uri="{FF2B5EF4-FFF2-40B4-BE49-F238E27FC236}">
                <a16:creationId xmlns:a16="http://schemas.microsoft.com/office/drawing/2014/main" id="{87CC578C-FDBD-2BD2-8930-A795C0A8D1FC}"/>
              </a:ext>
            </a:extLst>
          </p:cNvPr>
          <p:cNvSpPr>
            <a:spLocks noGrp="1"/>
          </p:cNvSpPr>
          <p:nvPr>
            <p:ph type="body" sz="quarter" idx="30"/>
          </p:nvPr>
        </p:nvSpPr>
        <p:spPr>
          <a:xfrm>
            <a:off x="341976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1" name="Text Placeholder 46">
            <a:extLst>
              <a:ext uri="{FF2B5EF4-FFF2-40B4-BE49-F238E27FC236}">
                <a16:creationId xmlns:a16="http://schemas.microsoft.com/office/drawing/2014/main" id="{6CE31252-6548-7D94-98E5-E652CED78F27}"/>
              </a:ext>
            </a:extLst>
          </p:cNvPr>
          <p:cNvSpPr>
            <a:spLocks noGrp="1"/>
          </p:cNvSpPr>
          <p:nvPr>
            <p:ph type="body" sz="quarter" idx="31"/>
          </p:nvPr>
        </p:nvSpPr>
        <p:spPr>
          <a:xfrm>
            <a:off x="620626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2" name="Text Placeholder 46">
            <a:extLst>
              <a:ext uri="{FF2B5EF4-FFF2-40B4-BE49-F238E27FC236}">
                <a16:creationId xmlns:a16="http://schemas.microsoft.com/office/drawing/2014/main" id="{2C4E0AF4-17FD-BEAA-BDD9-806DC564D2F7}"/>
              </a:ext>
            </a:extLst>
          </p:cNvPr>
          <p:cNvSpPr>
            <a:spLocks noGrp="1"/>
          </p:cNvSpPr>
          <p:nvPr>
            <p:ph type="body" sz="quarter" idx="32"/>
          </p:nvPr>
        </p:nvSpPr>
        <p:spPr>
          <a:xfrm>
            <a:off x="899277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3" name="Text Placeholder 46">
            <a:extLst>
              <a:ext uri="{FF2B5EF4-FFF2-40B4-BE49-F238E27FC236}">
                <a16:creationId xmlns:a16="http://schemas.microsoft.com/office/drawing/2014/main" id="{35C6F103-92F0-87A2-E3CC-656E2EF3E365}"/>
              </a:ext>
            </a:extLst>
          </p:cNvPr>
          <p:cNvSpPr>
            <a:spLocks noGrp="1"/>
          </p:cNvSpPr>
          <p:nvPr>
            <p:ph type="body" sz="quarter" idx="33" hasCustomPrompt="1"/>
          </p:nvPr>
        </p:nvSpPr>
        <p:spPr>
          <a:xfrm>
            <a:off x="63325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4" name="Text Placeholder 46">
            <a:extLst>
              <a:ext uri="{FF2B5EF4-FFF2-40B4-BE49-F238E27FC236}">
                <a16:creationId xmlns:a16="http://schemas.microsoft.com/office/drawing/2014/main" id="{C30881DE-F3FC-C690-BFCB-9EF66A5EB141}"/>
              </a:ext>
            </a:extLst>
          </p:cNvPr>
          <p:cNvSpPr>
            <a:spLocks noGrp="1"/>
          </p:cNvSpPr>
          <p:nvPr>
            <p:ph type="body" sz="quarter" idx="34" hasCustomPrompt="1"/>
          </p:nvPr>
        </p:nvSpPr>
        <p:spPr>
          <a:xfrm>
            <a:off x="341976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5" name="Text Placeholder 46">
            <a:extLst>
              <a:ext uri="{FF2B5EF4-FFF2-40B4-BE49-F238E27FC236}">
                <a16:creationId xmlns:a16="http://schemas.microsoft.com/office/drawing/2014/main" id="{971AAA9F-B007-79B3-0B99-BE5131FC81F3}"/>
              </a:ext>
            </a:extLst>
          </p:cNvPr>
          <p:cNvSpPr>
            <a:spLocks noGrp="1"/>
          </p:cNvSpPr>
          <p:nvPr>
            <p:ph type="body" sz="quarter" idx="35" hasCustomPrompt="1"/>
          </p:nvPr>
        </p:nvSpPr>
        <p:spPr>
          <a:xfrm>
            <a:off x="620626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6" name="Text Placeholder 46">
            <a:extLst>
              <a:ext uri="{FF2B5EF4-FFF2-40B4-BE49-F238E27FC236}">
                <a16:creationId xmlns:a16="http://schemas.microsoft.com/office/drawing/2014/main" id="{EDC1B84D-1134-2679-FDF4-5B93BE5F27E8}"/>
              </a:ext>
            </a:extLst>
          </p:cNvPr>
          <p:cNvSpPr>
            <a:spLocks noGrp="1"/>
          </p:cNvSpPr>
          <p:nvPr>
            <p:ph type="body" sz="quarter" idx="36" hasCustomPrompt="1"/>
          </p:nvPr>
        </p:nvSpPr>
        <p:spPr>
          <a:xfrm>
            <a:off x="899277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Tree>
    <p:extLst>
      <p:ext uri="{BB962C8B-B14F-4D97-AF65-F5344CB8AC3E}">
        <p14:creationId xmlns:p14="http://schemas.microsoft.com/office/powerpoint/2010/main" val="170490853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3DEDA47D-E273-7C0A-CFFA-A38BA27188CA}"/>
              </a:ext>
            </a:extLst>
          </p:cNvPr>
          <p:cNvSpPr/>
          <p:nvPr userDrawn="1"/>
        </p:nvSpPr>
        <p:spPr>
          <a:xfrm rot="19260000" flipV="1">
            <a:off x="7523198" y="2771729"/>
            <a:ext cx="2140237" cy="472905"/>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0" fmla="*/ 1607893 w 8239467"/>
              <a:gd name="connsiteY0" fmla="*/ 472905 h 5016456"/>
              <a:gd name="connsiteX1" fmla="*/ 3748130 w 8239467"/>
              <a:gd name="connsiteY1" fmla="*/ 256 h 5016456"/>
              <a:gd name="connsiteX2" fmla="*/ 5754431 w 8239467"/>
              <a:gd name="connsiteY2" fmla="*/ 453958 h 5016456"/>
              <a:gd name="connsiteX3" fmla="*/ 7427617 w 8239467"/>
              <a:gd name="connsiteY3" fmla="*/ 1647586 h 5016456"/>
              <a:gd name="connsiteX4" fmla="*/ 7864409 w 8239467"/>
              <a:gd name="connsiteY4" fmla="*/ 2141444 h 5016456"/>
              <a:gd name="connsiteX5" fmla="*/ 8181935 w 8239467"/>
              <a:gd name="connsiteY5" fmla="*/ 3652263 h 5016456"/>
              <a:gd name="connsiteX6" fmla="*/ 7514311 w 8239467"/>
              <a:gd name="connsiteY6" fmla="*/ 4625329 h 5016456"/>
              <a:gd name="connsiteX7" fmla="*/ 6194528 w 8239467"/>
              <a:gd name="connsiteY7" fmla="*/ 4840094 h 5016456"/>
              <a:gd name="connsiteX8" fmla="*/ 5773470 w 8239467"/>
              <a:gd name="connsiteY8" fmla="*/ 4635681 h 5016456"/>
              <a:gd name="connsiteX9" fmla="*/ 4807692 w 8239467"/>
              <a:gd name="connsiteY9" fmla="*/ 4320645 h 5016456"/>
              <a:gd name="connsiteX10" fmla="*/ 3911945 w 8239467"/>
              <a:gd name="connsiteY10" fmla="*/ 4430992 h 5016456"/>
              <a:gd name="connsiteX11" fmla="*/ 3193056 w 8239467"/>
              <a:gd name="connsiteY11" fmla="*/ 4694916 h 5016456"/>
              <a:gd name="connsiteX12" fmla="*/ 800152 w 8239467"/>
              <a:gd name="connsiteY12" fmla="*/ 4775642 h 5016456"/>
              <a:gd name="connsiteX13" fmla="*/ 363635 w 8239467"/>
              <a:gd name="connsiteY13" fmla="*/ 4374943 h 5016456"/>
              <a:gd name="connsiteX14" fmla="*/ 0 w 8239467"/>
              <a:gd name="connsiteY14" fmla="*/ 3580002 h 5016456"/>
              <a:gd name="connsiteX0" fmla="*/ 1244258 w 7875832"/>
              <a:gd name="connsiteY0" fmla="*/ 472905 h 5016456"/>
              <a:gd name="connsiteX1" fmla="*/ 3384495 w 7875832"/>
              <a:gd name="connsiteY1" fmla="*/ 256 h 5016456"/>
              <a:gd name="connsiteX2" fmla="*/ 5390796 w 7875832"/>
              <a:gd name="connsiteY2" fmla="*/ 453958 h 5016456"/>
              <a:gd name="connsiteX3" fmla="*/ 7063982 w 7875832"/>
              <a:gd name="connsiteY3" fmla="*/ 1647586 h 5016456"/>
              <a:gd name="connsiteX4" fmla="*/ 7500774 w 7875832"/>
              <a:gd name="connsiteY4" fmla="*/ 2141444 h 5016456"/>
              <a:gd name="connsiteX5" fmla="*/ 7818300 w 7875832"/>
              <a:gd name="connsiteY5" fmla="*/ 3652263 h 5016456"/>
              <a:gd name="connsiteX6" fmla="*/ 7150676 w 7875832"/>
              <a:gd name="connsiteY6" fmla="*/ 4625329 h 5016456"/>
              <a:gd name="connsiteX7" fmla="*/ 5830893 w 7875832"/>
              <a:gd name="connsiteY7" fmla="*/ 4840094 h 5016456"/>
              <a:gd name="connsiteX8" fmla="*/ 5409835 w 7875832"/>
              <a:gd name="connsiteY8" fmla="*/ 4635681 h 5016456"/>
              <a:gd name="connsiteX9" fmla="*/ 4444057 w 7875832"/>
              <a:gd name="connsiteY9" fmla="*/ 4320645 h 5016456"/>
              <a:gd name="connsiteX10" fmla="*/ 3548310 w 7875832"/>
              <a:gd name="connsiteY10" fmla="*/ 4430992 h 5016456"/>
              <a:gd name="connsiteX11" fmla="*/ 2829421 w 7875832"/>
              <a:gd name="connsiteY11" fmla="*/ 4694916 h 5016456"/>
              <a:gd name="connsiteX12" fmla="*/ 436517 w 7875832"/>
              <a:gd name="connsiteY12" fmla="*/ 4775642 h 5016456"/>
              <a:gd name="connsiteX13" fmla="*/ 0 w 7875832"/>
              <a:gd name="connsiteY13" fmla="*/ 4374943 h 5016456"/>
              <a:gd name="connsiteX0" fmla="*/ 807741 w 7439315"/>
              <a:gd name="connsiteY0" fmla="*/ 472905 h 5016456"/>
              <a:gd name="connsiteX1" fmla="*/ 2947978 w 7439315"/>
              <a:gd name="connsiteY1" fmla="*/ 256 h 5016456"/>
              <a:gd name="connsiteX2" fmla="*/ 4954279 w 7439315"/>
              <a:gd name="connsiteY2" fmla="*/ 453958 h 5016456"/>
              <a:gd name="connsiteX3" fmla="*/ 6627465 w 7439315"/>
              <a:gd name="connsiteY3" fmla="*/ 1647586 h 5016456"/>
              <a:gd name="connsiteX4" fmla="*/ 7064257 w 7439315"/>
              <a:gd name="connsiteY4" fmla="*/ 2141444 h 5016456"/>
              <a:gd name="connsiteX5" fmla="*/ 7381783 w 7439315"/>
              <a:gd name="connsiteY5" fmla="*/ 3652263 h 5016456"/>
              <a:gd name="connsiteX6" fmla="*/ 6714159 w 7439315"/>
              <a:gd name="connsiteY6" fmla="*/ 4625329 h 5016456"/>
              <a:gd name="connsiteX7" fmla="*/ 5394376 w 7439315"/>
              <a:gd name="connsiteY7" fmla="*/ 4840094 h 5016456"/>
              <a:gd name="connsiteX8" fmla="*/ 4973318 w 7439315"/>
              <a:gd name="connsiteY8" fmla="*/ 4635681 h 5016456"/>
              <a:gd name="connsiteX9" fmla="*/ 4007540 w 7439315"/>
              <a:gd name="connsiteY9" fmla="*/ 4320645 h 5016456"/>
              <a:gd name="connsiteX10" fmla="*/ 3111793 w 7439315"/>
              <a:gd name="connsiteY10" fmla="*/ 4430992 h 5016456"/>
              <a:gd name="connsiteX11" fmla="*/ 2392904 w 7439315"/>
              <a:gd name="connsiteY11" fmla="*/ 4694916 h 5016456"/>
              <a:gd name="connsiteX12" fmla="*/ 0 w 7439315"/>
              <a:gd name="connsiteY12" fmla="*/ 4775642 h 5016456"/>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11" fmla="*/ 1585163 w 6631574"/>
              <a:gd name="connsiteY11" fmla="*/ 4694916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0" fmla="*/ 0 w 6631574"/>
              <a:gd name="connsiteY0" fmla="*/ 472905 h 4625329"/>
              <a:gd name="connsiteX1" fmla="*/ 2140237 w 6631574"/>
              <a:gd name="connsiteY1" fmla="*/ 256 h 4625329"/>
              <a:gd name="connsiteX2" fmla="*/ 4146538 w 6631574"/>
              <a:gd name="connsiteY2" fmla="*/ 453958 h 4625329"/>
              <a:gd name="connsiteX3" fmla="*/ 5819724 w 6631574"/>
              <a:gd name="connsiteY3" fmla="*/ 1647586 h 4625329"/>
              <a:gd name="connsiteX4" fmla="*/ 6256516 w 6631574"/>
              <a:gd name="connsiteY4" fmla="*/ 2141444 h 4625329"/>
              <a:gd name="connsiteX5" fmla="*/ 6574042 w 6631574"/>
              <a:gd name="connsiteY5" fmla="*/ 3652263 h 4625329"/>
              <a:gd name="connsiteX6" fmla="*/ 5906418 w 6631574"/>
              <a:gd name="connsiteY6" fmla="*/ 4625329 h 4625329"/>
              <a:gd name="connsiteX0" fmla="*/ 0 w 6631574"/>
              <a:gd name="connsiteY0" fmla="*/ 472905 h 3652263"/>
              <a:gd name="connsiteX1" fmla="*/ 2140237 w 6631574"/>
              <a:gd name="connsiteY1" fmla="*/ 256 h 3652263"/>
              <a:gd name="connsiteX2" fmla="*/ 4146538 w 6631574"/>
              <a:gd name="connsiteY2" fmla="*/ 453958 h 3652263"/>
              <a:gd name="connsiteX3" fmla="*/ 5819724 w 6631574"/>
              <a:gd name="connsiteY3" fmla="*/ 1647586 h 3652263"/>
              <a:gd name="connsiteX4" fmla="*/ 6256516 w 6631574"/>
              <a:gd name="connsiteY4" fmla="*/ 2141444 h 3652263"/>
              <a:gd name="connsiteX5" fmla="*/ 6574042 w 6631574"/>
              <a:gd name="connsiteY5" fmla="*/ 3652263 h 3652263"/>
              <a:gd name="connsiteX0" fmla="*/ 0 w 6256516"/>
              <a:gd name="connsiteY0" fmla="*/ 472905 h 2141444"/>
              <a:gd name="connsiteX1" fmla="*/ 2140237 w 6256516"/>
              <a:gd name="connsiteY1" fmla="*/ 256 h 2141444"/>
              <a:gd name="connsiteX2" fmla="*/ 4146538 w 6256516"/>
              <a:gd name="connsiteY2" fmla="*/ 453958 h 2141444"/>
              <a:gd name="connsiteX3" fmla="*/ 5819724 w 6256516"/>
              <a:gd name="connsiteY3" fmla="*/ 1647586 h 2141444"/>
              <a:gd name="connsiteX4" fmla="*/ 6256516 w 6256516"/>
              <a:gd name="connsiteY4" fmla="*/ 2141444 h 2141444"/>
              <a:gd name="connsiteX0" fmla="*/ 0 w 5819724"/>
              <a:gd name="connsiteY0" fmla="*/ 472905 h 1647586"/>
              <a:gd name="connsiteX1" fmla="*/ 2140237 w 5819724"/>
              <a:gd name="connsiteY1" fmla="*/ 256 h 1647586"/>
              <a:gd name="connsiteX2" fmla="*/ 4146538 w 5819724"/>
              <a:gd name="connsiteY2" fmla="*/ 453958 h 1647586"/>
              <a:gd name="connsiteX3" fmla="*/ 5819724 w 5819724"/>
              <a:gd name="connsiteY3" fmla="*/ 1647586 h 1647586"/>
              <a:gd name="connsiteX0" fmla="*/ 0 w 4146538"/>
              <a:gd name="connsiteY0" fmla="*/ 472905 h 472905"/>
              <a:gd name="connsiteX1" fmla="*/ 2140237 w 4146538"/>
              <a:gd name="connsiteY1" fmla="*/ 256 h 472905"/>
              <a:gd name="connsiteX2" fmla="*/ 4146538 w 4146538"/>
              <a:gd name="connsiteY2" fmla="*/ 453958 h 472905"/>
              <a:gd name="connsiteX0" fmla="*/ 0 w 2140237"/>
              <a:gd name="connsiteY0" fmla="*/ 472905 h 472905"/>
              <a:gd name="connsiteX1" fmla="*/ 2140237 w 2140237"/>
              <a:gd name="connsiteY1" fmla="*/ 256 h 472905"/>
            </a:gdLst>
            <a:ahLst/>
            <a:cxnLst>
              <a:cxn ang="0">
                <a:pos x="connsiteX0" y="connsiteY0"/>
              </a:cxn>
              <a:cxn ang="0">
                <a:pos x="connsiteX1" y="connsiteY1"/>
              </a:cxn>
            </a:cxnLst>
            <a:rect l="l" t="t" r="r" b="b"/>
            <a:pathLst>
              <a:path w="2140237" h="472905">
                <a:moveTo>
                  <a:pt x="0" y="472905"/>
                </a:moveTo>
                <a:cubicBezTo>
                  <a:pt x="686401" y="145037"/>
                  <a:pt x="1400487" y="-7126"/>
                  <a:pt x="2140237" y="25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Freeform: Shape 44">
            <a:extLst>
              <a:ext uri="{FF2B5EF4-FFF2-40B4-BE49-F238E27FC236}">
                <a16:creationId xmlns:a16="http://schemas.microsoft.com/office/drawing/2014/main" id="{B02F7449-FACA-BB9A-408D-B21177D89A3F}"/>
              </a:ext>
            </a:extLst>
          </p:cNvPr>
          <p:cNvSpPr/>
          <p:nvPr userDrawn="1"/>
        </p:nvSpPr>
        <p:spPr>
          <a:xfrm rot="20580000" flipH="1">
            <a:off x="3447610" y="4196051"/>
            <a:ext cx="2006301" cy="453702"/>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18" fmla="*/ 3940078 w 8339975"/>
              <a:gd name="connsiteY18" fmla="*/ 91440 h 5016200"/>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499674 w 8338852"/>
              <a:gd name="connsiteY14" fmla="*/ 1383847 h 5016200"/>
              <a:gd name="connsiteX15" fmla="*/ 1317191 w 8338852"/>
              <a:gd name="connsiteY15" fmla="*/ 689538 h 5016200"/>
              <a:gd name="connsiteX16" fmla="*/ 1707278 w 8338852"/>
              <a:gd name="connsiteY16"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317191 w 8338852"/>
              <a:gd name="connsiteY14" fmla="*/ 689538 h 5016200"/>
              <a:gd name="connsiteX15" fmla="*/ 1707278 w 8338852"/>
              <a:gd name="connsiteY15"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707278 w 8338852"/>
              <a:gd name="connsiteY14"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0" fmla="*/ 3384495 w 7875832"/>
              <a:gd name="connsiteY0" fmla="*/ 0 h 5016200"/>
              <a:gd name="connsiteX1" fmla="*/ 5390796 w 7875832"/>
              <a:gd name="connsiteY1" fmla="*/ 453702 h 5016200"/>
              <a:gd name="connsiteX2" fmla="*/ 7063982 w 7875832"/>
              <a:gd name="connsiteY2" fmla="*/ 1647330 h 5016200"/>
              <a:gd name="connsiteX3" fmla="*/ 7500774 w 7875832"/>
              <a:gd name="connsiteY3" fmla="*/ 2141188 h 5016200"/>
              <a:gd name="connsiteX4" fmla="*/ 7818300 w 7875832"/>
              <a:gd name="connsiteY4" fmla="*/ 3652007 h 5016200"/>
              <a:gd name="connsiteX5" fmla="*/ 7150676 w 7875832"/>
              <a:gd name="connsiteY5" fmla="*/ 4625073 h 5016200"/>
              <a:gd name="connsiteX6" fmla="*/ 5830893 w 7875832"/>
              <a:gd name="connsiteY6" fmla="*/ 4839838 h 5016200"/>
              <a:gd name="connsiteX7" fmla="*/ 5409835 w 7875832"/>
              <a:gd name="connsiteY7" fmla="*/ 4635425 h 5016200"/>
              <a:gd name="connsiteX8" fmla="*/ 4444057 w 7875832"/>
              <a:gd name="connsiteY8" fmla="*/ 4320389 h 5016200"/>
              <a:gd name="connsiteX9" fmla="*/ 3548310 w 7875832"/>
              <a:gd name="connsiteY9" fmla="*/ 4430736 h 5016200"/>
              <a:gd name="connsiteX10" fmla="*/ 2829421 w 7875832"/>
              <a:gd name="connsiteY10" fmla="*/ 4694660 h 5016200"/>
              <a:gd name="connsiteX11" fmla="*/ 436517 w 7875832"/>
              <a:gd name="connsiteY11" fmla="*/ 4775386 h 5016200"/>
              <a:gd name="connsiteX12" fmla="*/ 0 w 7875832"/>
              <a:gd name="connsiteY12" fmla="*/ 4374687 h 5016200"/>
              <a:gd name="connsiteX0" fmla="*/ 2947978 w 7439315"/>
              <a:gd name="connsiteY0" fmla="*/ 0 h 5016200"/>
              <a:gd name="connsiteX1" fmla="*/ 4954279 w 7439315"/>
              <a:gd name="connsiteY1" fmla="*/ 453702 h 5016200"/>
              <a:gd name="connsiteX2" fmla="*/ 6627465 w 7439315"/>
              <a:gd name="connsiteY2" fmla="*/ 1647330 h 5016200"/>
              <a:gd name="connsiteX3" fmla="*/ 7064257 w 7439315"/>
              <a:gd name="connsiteY3" fmla="*/ 2141188 h 5016200"/>
              <a:gd name="connsiteX4" fmla="*/ 7381783 w 7439315"/>
              <a:gd name="connsiteY4" fmla="*/ 3652007 h 5016200"/>
              <a:gd name="connsiteX5" fmla="*/ 6714159 w 7439315"/>
              <a:gd name="connsiteY5" fmla="*/ 4625073 h 5016200"/>
              <a:gd name="connsiteX6" fmla="*/ 5394376 w 7439315"/>
              <a:gd name="connsiteY6" fmla="*/ 4839838 h 5016200"/>
              <a:gd name="connsiteX7" fmla="*/ 4973318 w 7439315"/>
              <a:gd name="connsiteY7" fmla="*/ 4635425 h 5016200"/>
              <a:gd name="connsiteX8" fmla="*/ 4007540 w 7439315"/>
              <a:gd name="connsiteY8" fmla="*/ 4320389 h 5016200"/>
              <a:gd name="connsiteX9" fmla="*/ 3111793 w 7439315"/>
              <a:gd name="connsiteY9" fmla="*/ 4430736 h 5016200"/>
              <a:gd name="connsiteX10" fmla="*/ 2392904 w 7439315"/>
              <a:gd name="connsiteY10" fmla="*/ 4694660 h 5016200"/>
              <a:gd name="connsiteX11" fmla="*/ 0 w 7439315"/>
              <a:gd name="connsiteY11" fmla="*/ 4775386 h 5016200"/>
              <a:gd name="connsiteX0" fmla="*/ 555074 w 5046411"/>
              <a:gd name="connsiteY0" fmla="*/ 0 h 4914376"/>
              <a:gd name="connsiteX1" fmla="*/ 2561375 w 5046411"/>
              <a:gd name="connsiteY1" fmla="*/ 453702 h 4914376"/>
              <a:gd name="connsiteX2" fmla="*/ 4234561 w 5046411"/>
              <a:gd name="connsiteY2" fmla="*/ 1647330 h 4914376"/>
              <a:gd name="connsiteX3" fmla="*/ 4671353 w 5046411"/>
              <a:gd name="connsiteY3" fmla="*/ 2141188 h 4914376"/>
              <a:gd name="connsiteX4" fmla="*/ 4988879 w 5046411"/>
              <a:gd name="connsiteY4" fmla="*/ 3652007 h 4914376"/>
              <a:gd name="connsiteX5" fmla="*/ 4321255 w 5046411"/>
              <a:gd name="connsiteY5" fmla="*/ 4625073 h 4914376"/>
              <a:gd name="connsiteX6" fmla="*/ 3001472 w 5046411"/>
              <a:gd name="connsiteY6" fmla="*/ 4839838 h 4914376"/>
              <a:gd name="connsiteX7" fmla="*/ 2580414 w 5046411"/>
              <a:gd name="connsiteY7" fmla="*/ 4635425 h 4914376"/>
              <a:gd name="connsiteX8" fmla="*/ 1614636 w 5046411"/>
              <a:gd name="connsiteY8" fmla="*/ 4320389 h 4914376"/>
              <a:gd name="connsiteX9" fmla="*/ 718889 w 5046411"/>
              <a:gd name="connsiteY9" fmla="*/ 4430736 h 4914376"/>
              <a:gd name="connsiteX10" fmla="*/ 0 w 5046411"/>
              <a:gd name="connsiteY10" fmla="*/ 4694660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9" fmla="*/ 163815 w 4491337"/>
              <a:gd name="connsiteY9" fmla="*/ 4430736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0" fmla="*/ 0 w 4491337"/>
              <a:gd name="connsiteY0" fmla="*/ 0 h 4625073"/>
              <a:gd name="connsiteX1" fmla="*/ 2006301 w 4491337"/>
              <a:gd name="connsiteY1" fmla="*/ 453702 h 4625073"/>
              <a:gd name="connsiteX2" fmla="*/ 3679487 w 4491337"/>
              <a:gd name="connsiteY2" fmla="*/ 1647330 h 4625073"/>
              <a:gd name="connsiteX3" fmla="*/ 4116279 w 4491337"/>
              <a:gd name="connsiteY3" fmla="*/ 2141188 h 4625073"/>
              <a:gd name="connsiteX4" fmla="*/ 4433805 w 4491337"/>
              <a:gd name="connsiteY4" fmla="*/ 3652007 h 4625073"/>
              <a:gd name="connsiteX5" fmla="*/ 3766181 w 4491337"/>
              <a:gd name="connsiteY5" fmla="*/ 4625073 h 4625073"/>
              <a:gd name="connsiteX0" fmla="*/ 0 w 4491337"/>
              <a:gd name="connsiteY0" fmla="*/ 0 h 3652007"/>
              <a:gd name="connsiteX1" fmla="*/ 2006301 w 4491337"/>
              <a:gd name="connsiteY1" fmla="*/ 453702 h 3652007"/>
              <a:gd name="connsiteX2" fmla="*/ 3679487 w 4491337"/>
              <a:gd name="connsiteY2" fmla="*/ 1647330 h 3652007"/>
              <a:gd name="connsiteX3" fmla="*/ 4116279 w 4491337"/>
              <a:gd name="connsiteY3" fmla="*/ 2141188 h 3652007"/>
              <a:gd name="connsiteX4" fmla="*/ 4433805 w 4491337"/>
              <a:gd name="connsiteY4" fmla="*/ 3652007 h 3652007"/>
              <a:gd name="connsiteX0" fmla="*/ 0 w 4116279"/>
              <a:gd name="connsiteY0" fmla="*/ 0 h 2141188"/>
              <a:gd name="connsiteX1" fmla="*/ 2006301 w 4116279"/>
              <a:gd name="connsiteY1" fmla="*/ 453702 h 2141188"/>
              <a:gd name="connsiteX2" fmla="*/ 3679487 w 4116279"/>
              <a:gd name="connsiteY2" fmla="*/ 1647330 h 2141188"/>
              <a:gd name="connsiteX3" fmla="*/ 4116279 w 4116279"/>
              <a:gd name="connsiteY3" fmla="*/ 2141188 h 2141188"/>
              <a:gd name="connsiteX0" fmla="*/ 0 w 3679487"/>
              <a:gd name="connsiteY0" fmla="*/ 0 h 1647330"/>
              <a:gd name="connsiteX1" fmla="*/ 2006301 w 3679487"/>
              <a:gd name="connsiteY1" fmla="*/ 453702 h 1647330"/>
              <a:gd name="connsiteX2" fmla="*/ 3679487 w 3679487"/>
              <a:gd name="connsiteY2" fmla="*/ 1647330 h 1647330"/>
              <a:gd name="connsiteX0" fmla="*/ 0 w 2006301"/>
              <a:gd name="connsiteY0" fmla="*/ 0 h 453702"/>
              <a:gd name="connsiteX1" fmla="*/ 2006301 w 2006301"/>
              <a:gd name="connsiteY1" fmla="*/ 453702 h 453702"/>
            </a:gdLst>
            <a:ahLst/>
            <a:cxnLst>
              <a:cxn ang="0">
                <a:pos x="connsiteX0" y="connsiteY0"/>
              </a:cxn>
              <a:cxn ang="0">
                <a:pos x="connsiteX1" y="connsiteY1"/>
              </a:cxn>
            </a:cxnLst>
            <a:rect l="l" t="t" r="r" b="b"/>
            <a:pathLst>
              <a:path w="2006301" h="453702">
                <a:moveTo>
                  <a:pt x="0" y="0"/>
                </a:moveTo>
                <a:cubicBezTo>
                  <a:pt x="722289" y="7252"/>
                  <a:pt x="1387140" y="169081"/>
                  <a:pt x="2006301" y="45370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5" name="Freeform: Shape 34">
            <a:extLst>
              <a:ext uri="{FF2B5EF4-FFF2-40B4-BE49-F238E27FC236}">
                <a16:creationId xmlns:a16="http://schemas.microsoft.com/office/drawing/2014/main" id="{273734FD-BC55-D1E1-2097-E9EF45006A4B}"/>
              </a:ext>
            </a:extLst>
          </p:cNvPr>
          <p:cNvSpPr/>
          <p:nvPr userDrawn="1"/>
        </p:nvSpPr>
        <p:spPr>
          <a:xfrm rot="10560000">
            <a:off x="2793467" y="1387752"/>
            <a:ext cx="6622719" cy="733164"/>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900660 w 8339975"/>
              <a:gd name="connsiteY0" fmla="*/ 4775642 h 5046560"/>
              <a:gd name="connsiteX1" fmla="*/ 464143 w 8339975"/>
              <a:gd name="connsiteY1" fmla="*/ 4374943 h 5046560"/>
              <a:gd name="connsiteX2" fmla="*/ 100508 w 8339975"/>
              <a:gd name="connsiteY2" fmla="*/ 3580002 h 5046560"/>
              <a:gd name="connsiteX3" fmla="*/ 1210 w 8339975"/>
              <a:gd name="connsiteY3" fmla="*/ 2578945 h 5046560"/>
              <a:gd name="connsiteX4" fmla="*/ 500797 w 8339975"/>
              <a:gd name="connsiteY4" fmla="*/ 1384103 h 5046560"/>
              <a:gd name="connsiteX5" fmla="*/ 1318314 w 8339975"/>
              <a:gd name="connsiteY5" fmla="*/ 689794 h 5046560"/>
              <a:gd name="connsiteX6" fmla="*/ 1708401 w 8339975"/>
              <a:gd name="connsiteY6" fmla="*/ 472905 h 5046560"/>
              <a:gd name="connsiteX7" fmla="*/ 3848638 w 8339975"/>
              <a:gd name="connsiteY7" fmla="*/ 256 h 5046560"/>
              <a:gd name="connsiteX8" fmla="*/ 5854939 w 8339975"/>
              <a:gd name="connsiteY8" fmla="*/ 453958 h 5046560"/>
              <a:gd name="connsiteX9" fmla="*/ 7528125 w 8339975"/>
              <a:gd name="connsiteY9" fmla="*/ 1647586 h 5046560"/>
              <a:gd name="connsiteX10" fmla="*/ 7964917 w 8339975"/>
              <a:gd name="connsiteY10" fmla="*/ 2141444 h 5046560"/>
              <a:gd name="connsiteX11" fmla="*/ 8282443 w 8339975"/>
              <a:gd name="connsiteY11" fmla="*/ 3652263 h 5046560"/>
              <a:gd name="connsiteX12" fmla="*/ 7614819 w 8339975"/>
              <a:gd name="connsiteY12" fmla="*/ 4625329 h 5046560"/>
              <a:gd name="connsiteX13" fmla="*/ 6295036 w 8339975"/>
              <a:gd name="connsiteY13" fmla="*/ 4840094 h 5046560"/>
              <a:gd name="connsiteX14" fmla="*/ 5873978 w 8339975"/>
              <a:gd name="connsiteY14" fmla="*/ 4635681 h 5046560"/>
              <a:gd name="connsiteX15" fmla="*/ 4908200 w 8339975"/>
              <a:gd name="connsiteY15" fmla="*/ 4320645 h 5046560"/>
              <a:gd name="connsiteX16" fmla="*/ 4012453 w 8339975"/>
              <a:gd name="connsiteY16" fmla="*/ 4430992 h 5046560"/>
              <a:gd name="connsiteX17" fmla="*/ 3293564 w 8339975"/>
              <a:gd name="connsiteY17" fmla="*/ 4694916 h 5046560"/>
              <a:gd name="connsiteX18" fmla="*/ 992100 w 8339975"/>
              <a:gd name="connsiteY18" fmla="*/ 4867082 h 5046560"/>
              <a:gd name="connsiteX0" fmla="*/ 910876 w 8350191"/>
              <a:gd name="connsiteY0" fmla="*/ 4775642 h 5046560"/>
              <a:gd name="connsiteX1" fmla="*/ 110724 w 8350191"/>
              <a:gd name="connsiteY1" fmla="*/ 3580002 h 5046560"/>
              <a:gd name="connsiteX2" fmla="*/ 11426 w 8350191"/>
              <a:gd name="connsiteY2" fmla="*/ 2578945 h 5046560"/>
              <a:gd name="connsiteX3" fmla="*/ 511013 w 8350191"/>
              <a:gd name="connsiteY3" fmla="*/ 1384103 h 5046560"/>
              <a:gd name="connsiteX4" fmla="*/ 1328530 w 8350191"/>
              <a:gd name="connsiteY4" fmla="*/ 689794 h 5046560"/>
              <a:gd name="connsiteX5" fmla="*/ 1718617 w 8350191"/>
              <a:gd name="connsiteY5" fmla="*/ 472905 h 5046560"/>
              <a:gd name="connsiteX6" fmla="*/ 3858854 w 8350191"/>
              <a:gd name="connsiteY6" fmla="*/ 256 h 5046560"/>
              <a:gd name="connsiteX7" fmla="*/ 5865155 w 8350191"/>
              <a:gd name="connsiteY7" fmla="*/ 453958 h 5046560"/>
              <a:gd name="connsiteX8" fmla="*/ 7538341 w 8350191"/>
              <a:gd name="connsiteY8" fmla="*/ 1647586 h 5046560"/>
              <a:gd name="connsiteX9" fmla="*/ 7975133 w 8350191"/>
              <a:gd name="connsiteY9" fmla="*/ 2141444 h 5046560"/>
              <a:gd name="connsiteX10" fmla="*/ 8292659 w 8350191"/>
              <a:gd name="connsiteY10" fmla="*/ 3652263 h 5046560"/>
              <a:gd name="connsiteX11" fmla="*/ 7625035 w 8350191"/>
              <a:gd name="connsiteY11" fmla="*/ 4625329 h 5046560"/>
              <a:gd name="connsiteX12" fmla="*/ 6305252 w 8350191"/>
              <a:gd name="connsiteY12" fmla="*/ 4840094 h 5046560"/>
              <a:gd name="connsiteX13" fmla="*/ 5884194 w 8350191"/>
              <a:gd name="connsiteY13" fmla="*/ 4635681 h 5046560"/>
              <a:gd name="connsiteX14" fmla="*/ 4918416 w 8350191"/>
              <a:gd name="connsiteY14" fmla="*/ 4320645 h 5046560"/>
              <a:gd name="connsiteX15" fmla="*/ 4022669 w 8350191"/>
              <a:gd name="connsiteY15" fmla="*/ 4430992 h 5046560"/>
              <a:gd name="connsiteX16" fmla="*/ 3303780 w 8350191"/>
              <a:gd name="connsiteY16" fmla="*/ 4694916 h 5046560"/>
              <a:gd name="connsiteX17" fmla="*/ 1002316 w 8350191"/>
              <a:gd name="connsiteY17" fmla="*/ 4867082 h 5046560"/>
              <a:gd name="connsiteX0" fmla="*/ 899450 w 8338765"/>
              <a:gd name="connsiteY0" fmla="*/ 4775642 h 5046560"/>
              <a:gd name="connsiteX1" fmla="*/ 0 w 8338765"/>
              <a:gd name="connsiteY1" fmla="*/ 2578945 h 5046560"/>
              <a:gd name="connsiteX2" fmla="*/ 499587 w 8338765"/>
              <a:gd name="connsiteY2" fmla="*/ 1384103 h 5046560"/>
              <a:gd name="connsiteX3" fmla="*/ 1317104 w 8338765"/>
              <a:gd name="connsiteY3" fmla="*/ 689794 h 5046560"/>
              <a:gd name="connsiteX4" fmla="*/ 1707191 w 8338765"/>
              <a:gd name="connsiteY4" fmla="*/ 472905 h 5046560"/>
              <a:gd name="connsiteX5" fmla="*/ 3847428 w 8338765"/>
              <a:gd name="connsiteY5" fmla="*/ 256 h 5046560"/>
              <a:gd name="connsiteX6" fmla="*/ 5853729 w 8338765"/>
              <a:gd name="connsiteY6" fmla="*/ 453958 h 5046560"/>
              <a:gd name="connsiteX7" fmla="*/ 7526915 w 8338765"/>
              <a:gd name="connsiteY7" fmla="*/ 1647586 h 5046560"/>
              <a:gd name="connsiteX8" fmla="*/ 7963707 w 8338765"/>
              <a:gd name="connsiteY8" fmla="*/ 2141444 h 5046560"/>
              <a:gd name="connsiteX9" fmla="*/ 8281233 w 8338765"/>
              <a:gd name="connsiteY9" fmla="*/ 3652263 h 5046560"/>
              <a:gd name="connsiteX10" fmla="*/ 7613609 w 8338765"/>
              <a:gd name="connsiteY10" fmla="*/ 4625329 h 5046560"/>
              <a:gd name="connsiteX11" fmla="*/ 6293826 w 8338765"/>
              <a:gd name="connsiteY11" fmla="*/ 4840094 h 5046560"/>
              <a:gd name="connsiteX12" fmla="*/ 5872768 w 8338765"/>
              <a:gd name="connsiteY12" fmla="*/ 4635681 h 5046560"/>
              <a:gd name="connsiteX13" fmla="*/ 4906990 w 8338765"/>
              <a:gd name="connsiteY13" fmla="*/ 4320645 h 5046560"/>
              <a:gd name="connsiteX14" fmla="*/ 4011243 w 8338765"/>
              <a:gd name="connsiteY14" fmla="*/ 4430992 h 5046560"/>
              <a:gd name="connsiteX15" fmla="*/ 3292354 w 8338765"/>
              <a:gd name="connsiteY15" fmla="*/ 4694916 h 5046560"/>
              <a:gd name="connsiteX16" fmla="*/ 990890 w 8338765"/>
              <a:gd name="connsiteY16" fmla="*/ 4867082 h 5046560"/>
              <a:gd name="connsiteX0" fmla="*/ 0 w 8338765"/>
              <a:gd name="connsiteY0" fmla="*/ 2578945 h 5046560"/>
              <a:gd name="connsiteX1" fmla="*/ 499587 w 8338765"/>
              <a:gd name="connsiteY1" fmla="*/ 1384103 h 5046560"/>
              <a:gd name="connsiteX2" fmla="*/ 1317104 w 8338765"/>
              <a:gd name="connsiteY2" fmla="*/ 689794 h 5046560"/>
              <a:gd name="connsiteX3" fmla="*/ 1707191 w 8338765"/>
              <a:gd name="connsiteY3" fmla="*/ 472905 h 5046560"/>
              <a:gd name="connsiteX4" fmla="*/ 3847428 w 8338765"/>
              <a:gd name="connsiteY4" fmla="*/ 256 h 5046560"/>
              <a:gd name="connsiteX5" fmla="*/ 5853729 w 8338765"/>
              <a:gd name="connsiteY5" fmla="*/ 453958 h 5046560"/>
              <a:gd name="connsiteX6" fmla="*/ 7526915 w 8338765"/>
              <a:gd name="connsiteY6" fmla="*/ 1647586 h 5046560"/>
              <a:gd name="connsiteX7" fmla="*/ 7963707 w 8338765"/>
              <a:gd name="connsiteY7" fmla="*/ 2141444 h 5046560"/>
              <a:gd name="connsiteX8" fmla="*/ 8281233 w 8338765"/>
              <a:gd name="connsiteY8" fmla="*/ 3652263 h 5046560"/>
              <a:gd name="connsiteX9" fmla="*/ 7613609 w 8338765"/>
              <a:gd name="connsiteY9" fmla="*/ 4625329 h 5046560"/>
              <a:gd name="connsiteX10" fmla="*/ 6293826 w 8338765"/>
              <a:gd name="connsiteY10" fmla="*/ 4840094 h 5046560"/>
              <a:gd name="connsiteX11" fmla="*/ 5872768 w 8338765"/>
              <a:gd name="connsiteY11" fmla="*/ 4635681 h 5046560"/>
              <a:gd name="connsiteX12" fmla="*/ 4906990 w 8338765"/>
              <a:gd name="connsiteY12" fmla="*/ 4320645 h 5046560"/>
              <a:gd name="connsiteX13" fmla="*/ 4011243 w 8338765"/>
              <a:gd name="connsiteY13" fmla="*/ 4430992 h 5046560"/>
              <a:gd name="connsiteX14" fmla="*/ 3292354 w 8338765"/>
              <a:gd name="connsiteY14" fmla="*/ 4694916 h 5046560"/>
              <a:gd name="connsiteX15" fmla="*/ 990890 w 8338765"/>
              <a:gd name="connsiteY15" fmla="*/ 4867082 h 5046560"/>
              <a:gd name="connsiteX0" fmla="*/ 0 w 7839178"/>
              <a:gd name="connsiteY0" fmla="*/ 1384103 h 5046560"/>
              <a:gd name="connsiteX1" fmla="*/ 817517 w 7839178"/>
              <a:gd name="connsiteY1" fmla="*/ 689794 h 5046560"/>
              <a:gd name="connsiteX2" fmla="*/ 1207604 w 7839178"/>
              <a:gd name="connsiteY2" fmla="*/ 472905 h 5046560"/>
              <a:gd name="connsiteX3" fmla="*/ 3347841 w 7839178"/>
              <a:gd name="connsiteY3" fmla="*/ 256 h 5046560"/>
              <a:gd name="connsiteX4" fmla="*/ 5354142 w 7839178"/>
              <a:gd name="connsiteY4" fmla="*/ 453958 h 5046560"/>
              <a:gd name="connsiteX5" fmla="*/ 7027328 w 7839178"/>
              <a:gd name="connsiteY5" fmla="*/ 1647586 h 5046560"/>
              <a:gd name="connsiteX6" fmla="*/ 7464120 w 7839178"/>
              <a:gd name="connsiteY6" fmla="*/ 2141444 h 5046560"/>
              <a:gd name="connsiteX7" fmla="*/ 7781646 w 7839178"/>
              <a:gd name="connsiteY7" fmla="*/ 3652263 h 5046560"/>
              <a:gd name="connsiteX8" fmla="*/ 7114022 w 7839178"/>
              <a:gd name="connsiteY8" fmla="*/ 4625329 h 5046560"/>
              <a:gd name="connsiteX9" fmla="*/ 5794239 w 7839178"/>
              <a:gd name="connsiteY9" fmla="*/ 4840094 h 5046560"/>
              <a:gd name="connsiteX10" fmla="*/ 5373181 w 7839178"/>
              <a:gd name="connsiteY10" fmla="*/ 4635681 h 5046560"/>
              <a:gd name="connsiteX11" fmla="*/ 4407403 w 7839178"/>
              <a:gd name="connsiteY11" fmla="*/ 4320645 h 5046560"/>
              <a:gd name="connsiteX12" fmla="*/ 3511656 w 7839178"/>
              <a:gd name="connsiteY12" fmla="*/ 4430992 h 5046560"/>
              <a:gd name="connsiteX13" fmla="*/ 2792767 w 7839178"/>
              <a:gd name="connsiteY13" fmla="*/ 4694916 h 5046560"/>
              <a:gd name="connsiteX14" fmla="*/ 491303 w 7839178"/>
              <a:gd name="connsiteY14" fmla="*/ 4867082 h 5046560"/>
              <a:gd name="connsiteX0" fmla="*/ 326214 w 7347875"/>
              <a:gd name="connsiteY0" fmla="*/ 689794 h 5046560"/>
              <a:gd name="connsiteX1" fmla="*/ 716301 w 7347875"/>
              <a:gd name="connsiteY1" fmla="*/ 472905 h 5046560"/>
              <a:gd name="connsiteX2" fmla="*/ 2856538 w 7347875"/>
              <a:gd name="connsiteY2" fmla="*/ 256 h 5046560"/>
              <a:gd name="connsiteX3" fmla="*/ 4862839 w 7347875"/>
              <a:gd name="connsiteY3" fmla="*/ 453958 h 5046560"/>
              <a:gd name="connsiteX4" fmla="*/ 6536025 w 7347875"/>
              <a:gd name="connsiteY4" fmla="*/ 1647586 h 5046560"/>
              <a:gd name="connsiteX5" fmla="*/ 6972817 w 7347875"/>
              <a:gd name="connsiteY5" fmla="*/ 2141444 h 5046560"/>
              <a:gd name="connsiteX6" fmla="*/ 7290343 w 7347875"/>
              <a:gd name="connsiteY6" fmla="*/ 3652263 h 5046560"/>
              <a:gd name="connsiteX7" fmla="*/ 6622719 w 7347875"/>
              <a:gd name="connsiteY7" fmla="*/ 4625329 h 5046560"/>
              <a:gd name="connsiteX8" fmla="*/ 5302936 w 7347875"/>
              <a:gd name="connsiteY8" fmla="*/ 4840094 h 5046560"/>
              <a:gd name="connsiteX9" fmla="*/ 4881878 w 7347875"/>
              <a:gd name="connsiteY9" fmla="*/ 4635681 h 5046560"/>
              <a:gd name="connsiteX10" fmla="*/ 3916100 w 7347875"/>
              <a:gd name="connsiteY10" fmla="*/ 4320645 h 5046560"/>
              <a:gd name="connsiteX11" fmla="*/ 3020353 w 7347875"/>
              <a:gd name="connsiteY11" fmla="*/ 4430992 h 5046560"/>
              <a:gd name="connsiteX12" fmla="*/ 2301464 w 7347875"/>
              <a:gd name="connsiteY12" fmla="*/ 4694916 h 5046560"/>
              <a:gd name="connsiteX13" fmla="*/ 0 w 7347875"/>
              <a:gd name="connsiteY13" fmla="*/ 4867082 h 5046560"/>
              <a:gd name="connsiteX0" fmla="*/ 716301 w 7347875"/>
              <a:gd name="connsiteY0" fmla="*/ 472905 h 5046560"/>
              <a:gd name="connsiteX1" fmla="*/ 2856538 w 7347875"/>
              <a:gd name="connsiteY1" fmla="*/ 256 h 5046560"/>
              <a:gd name="connsiteX2" fmla="*/ 4862839 w 7347875"/>
              <a:gd name="connsiteY2" fmla="*/ 453958 h 5046560"/>
              <a:gd name="connsiteX3" fmla="*/ 6536025 w 7347875"/>
              <a:gd name="connsiteY3" fmla="*/ 1647586 h 5046560"/>
              <a:gd name="connsiteX4" fmla="*/ 6972817 w 7347875"/>
              <a:gd name="connsiteY4" fmla="*/ 2141444 h 5046560"/>
              <a:gd name="connsiteX5" fmla="*/ 7290343 w 7347875"/>
              <a:gd name="connsiteY5" fmla="*/ 3652263 h 5046560"/>
              <a:gd name="connsiteX6" fmla="*/ 6622719 w 7347875"/>
              <a:gd name="connsiteY6" fmla="*/ 4625329 h 5046560"/>
              <a:gd name="connsiteX7" fmla="*/ 5302936 w 7347875"/>
              <a:gd name="connsiteY7" fmla="*/ 4840094 h 5046560"/>
              <a:gd name="connsiteX8" fmla="*/ 4881878 w 7347875"/>
              <a:gd name="connsiteY8" fmla="*/ 4635681 h 5046560"/>
              <a:gd name="connsiteX9" fmla="*/ 3916100 w 7347875"/>
              <a:gd name="connsiteY9" fmla="*/ 4320645 h 5046560"/>
              <a:gd name="connsiteX10" fmla="*/ 3020353 w 7347875"/>
              <a:gd name="connsiteY10" fmla="*/ 4430992 h 5046560"/>
              <a:gd name="connsiteX11" fmla="*/ 2301464 w 7347875"/>
              <a:gd name="connsiteY11" fmla="*/ 4694916 h 5046560"/>
              <a:gd name="connsiteX12" fmla="*/ 0 w 7347875"/>
              <a:gd name="connsiteY12" fmla="*/ 4867082 h 5046560"/>
              <a:gd name="connsiteX0" fmla="*/ 2856538 w 7347875"/>
              <a:gd name="connsiteY0" fmla="*/ 0 h 5046304"/>
              <a:gd name="connsiteX1" fmla="*/ 4862839 w 7347875"/>
              <a:gd name="connsiteY1" fmla="*/ 453702 h 5046304"/>
              <a:gd name="connsiteX2" fmla="*/ 6536025 w 7347875"/>
              <a:gd name="connsiteY2" fmla="*/ 1647330 h 5046304"/>
              <a:gd name="connsiteX3" fmla="*/ 6972817 w 7347875"/>
              <a:gd name="connsiteY3" fmla="*/ 2141188 h 5046304"/>
              <a:gd name="connsiteX4" fmla="*/ 7290343 w 7347875"/>
              <a:gd name="connsiteY4" fmla="*/ 3652007 h 5046304"/>
              <a:gd name="connsiteX5" fmla="*/ 6622719 w 7347875"/>
              <a:gd name="connsiteY5" fmla="*/ 4625073 h 5046304"/>
              <a:gd name="connsiteX6" fmla="*/ 5302936 w 7347875"/>
              <a:gd name="connsiteY6" fmla="*/ 4839838 h 5046304"/>
              <a:gd name="connsiteX7" fmla="*/ 4881878 w 7347875"/>
              <a:gd name="connsiteY7" fmla="*/ 4635425 h 5046304"/>
              <a:gd name="connsiteX8" fmla="*/ 3916100 w 7347875"/>
              <a:gd name="connsiteY8" fmla="*/ 4320389 h 5046304"/>
              <a:gd name="connsiteX9" fmla="*/ 3020353 w 7347875"/>
              <a:gd name="connsiteY9" fmla="*/ 4430736 h 5046304"/>
              <a:gd name="connsiteX10" fmla="*/ 2301464 w 7347875"/>
              <a:gd name="connsiteY10" fmla="*/ 4694660 h 5046304"/>
              <a:gd name="connsiteX11" fmla="*/ 0 w 7347875"/>
              <a:gd name="connsiteY11" fmla="*/ 4866826 h 5046304"/>
              <a:gd name="connsiteX0" fmla="*/ 4862839 w 7347875"/>
              <a:gd name="connsiteY0" fmla="*/ 0 h 4592602"/>
              <a:gd name="connsiteX1" fmla="*/ 6536025 w 7347875"/>
              <a:gd name="connsiteY1" fmla="*/ 1193628 h 4592602"/>
              <a:gd name="connsiteX2" fmla="*/ 6972817 w 7347875"/>
              <a:gd name="connsiteY2" fmla="*/ 1687486 h 4592602"/>
              <a:gd name="connsiteX3" fmla="*/ 7290343 w 7347875"/>
              <a:gd name="connsiteY3" fmla="*/ 3198305 h 4592602"/>
              <a:gd name="connsiteX4" fmla="*/ 6622719 w 7347875"/>
              <a:gd name="connsiteY4" fmla="*/ 4171371 h 4592602"/>
              <a:gd name="connsiteX5" fmla="*/ 5302936 w 7347875"/>
              <a:gd name="connsiteY5" fmla="*/ 4386136 h 4592602"/>
              <a:gd name="connsiteX6" fmla="*/ 4881878 w 7347875"/>
              <a:gd name="connsiteY6" fmla="*/ 4181723 h 4592602"/>
              <a:gd name="connsiteX7" fmla="*/ 3916100 w 7347875"/>
              <a:gd name="connsiteY7" fmla="*/ 3866687 h 4592602"/>
              <a:gd name="connsiteX8" fmla="*/ 3020353 w 7347875"/>
              <a:gd name="connsiteY8" fmla="*/ 3977034 h 4592602"/>
              <a:gd name="connsiteX9" fmla="*/ 2301464 w 7347875"/>
              <a:gd name="connsiteY9" fmla="*/ 4240958 h 4592602"/>
              <a:gd name="connsiteX10" fmla="*/ 0 w 7347875"/>
              <a:gd name="connsiteY10" fmla="*/ 4413124 h 4592602"/>
              <a:gd name="connsiteX0" fmla="*/ 6536025 w 7347875"/>
              <a:gd name="connsiteY0" fmla="*/ 0 h 3398974"/>
              <a:gd name="connsiteX1" fmla="*/ 6972817 w 7347875"/>
              <a:gd name="connsiteY1" fmla="*/ 493858 h 3398974"/>
              <a:gd name="connsiteX2" fmla="*/ 7290343 w 7347875"/>
              <a:gd name="connsiteY2" fmla="*/ 2004677 h 3398974"/>
              <a:gd name="connsiteX3" fmla="*/ 6622719 w 7347875"/>
              <a:gd name="connsiteY3" fmla="*/ 2977743 h 3398974"/>
              <a:gd name="connsiteX4" fmla="*/ 5302936 w 7347875"/>
              <a:gd name="connsiteY4" fmla="*/ 3192508 h 3398974"/>
              <a:gd name="connsiteX5" fmla="*/ 4881878 w 7347875"/>
              <a:gd name="connsiteY5" fmla="*/ 2988095 h 3398974"/>
              <a:gd name="connsiteX6" fmla="*/ 3916100 w 7347875"/>
              <a:gd name="connsiteY6" fmla="*/ 2673059 h 3398974"/>
              <a:gd name="connsiteX7" fmla="*/ 3020353 w 7347875"/>
              <a:gd name="connsiteY7" fmla="*/ 2783406 h 3398974"/>
              <a:gd name="connsiteX8" fmla="*/ 2301464 w 7347875"/>
              <a:gd name="connsiteY8" fmla="*/ 3047330 h 3398974"/>
              <a:gd name="connsiteX9" fmla="*/ 0 w 7347875"/>
              <a:gd name="connsiteY9" fmla="*/ 3219496 h 3398974"/>
              <a:gd name="connsiteX0" fmla="*/ 6972817 w 7347875"/>
              <a:gd name="connsiteY0" fmla="*/ 0 h 2905116"/>
              <a:gd name="connsiteX1" fmla="*/ 7290343 w 7347875"/>
              <a:gd name="connsiteY1" fmla="*/ 1510819 h 2905116"/>
              <a:gd name="connsiteX2" fmla="*/ 6622719 w 7347875"/>
              <a:gd name="connsiteY2" fmla="*/ 2483885 h 2905116"/>
              <a:gd name="connsiteX3" fmla="*/ 5302936 w 7347875"/>
              <a:gd name="connsiteY3" fmla="*/ 2698650 h 2905116"/>
              <a:gd name="connsiteX4" fmla="*/ 4881878 w 7347875"/>
              <a:gd name="connsiteY4" fmla="*/ 2494237 h 2905116"/>
              <a:gd name="connsiteX5" fmla="*/ 3916100 w 7347875"/>
              <a:gd name="connsiteY5" fmla="*/ 2179201 h 2905116"/>
              <a:gd name="connsiteX6" fmla="*/ 3020353 w 7347875"/>
              <a:gd name="connsiteY6" fmla="*/ 2289548 h 2905116"/>
              <a:gd name="connsiteX7" fmla="*/ 2301464 w 7347875"/>
              <a:gd name="connsiteY7" fmla="*/ 2553472 h 2905116"/>
              <a:gd name="connsiteX8" fmla="*/ 0 w 7347875"/>
              <a:gd name="connsiteY8" fmla="*/ 2725638 h 2905116"/>
              <a:gd name="connsiteX0" fmla="*/ 7290343 w 7290343"/>
              <a:gd name="connsiteY0" fmla="*/ 0 h 1394297"/>
              <a:gd name="connsiteX1" fmla="*/ 6622719 w 7290343"/>
              <a:gd name="connsiteY1" fmla="*/ 973066 h 1394297"/>
              <a:gd name="connsiteX2" fmla="*/ 5302936 w 7290343"/>
              <a:gd name="connsiteY2" fmla="*/ 1187831 h 1394297"/>
              <a:gd name="connsiteX3" fmla="*/ 4881878 w 7290343"/>
              <a:gd name="connsiteY3" fmla="*/ 983418 h 1394297"/>
              <a:gd name="connsiteX4" fmla="*/ 3916100 w 7290343"/>
              <a:gd name="connsiteY4" fmla="*/ 668382 h 1394297"/>
              <a:gd name="connsiteX5" fmla="*/ 3020353 w 7290343"/>
              <a:gd name="connsiteY5" fmla="*/ 778729 h 1394297"/>
              <a:gd name="connsiteX6" fmla="*/ 2301464 w 7290343"/>
              <a:gd name="connsiteY6" fmla="*/ 1042653 h 1394297"/>
              <a:gd name="connsiteX7" fmla="*/ 0 w 7290343"/>
              <a:gd name="connsiteY7" fmla="*/ 1214819 h 1394297"/>
              <a:gd name="connsiteX0" fmla="*/ 6622719 w 6622719"/>
              <a:gd name="connsiteY0" fmla="*/ 311933 h 733164"/>
              <a:gd name="connsiteX1" fmla="*/ 5302936 w 6622719"/>
              <a:gd name="connsiteY1" fmla="*/ 526698 h 733164"/>
              <a:gd name="connsiteX2" fmla="*/ 4881878 w 6622719"/>
              <a:gd name="connsiteY2" fmla="*/ 322285 h 733164"/>
              <a:gd name="connsiteX3" fmla="*/ 3916100 w 6622719"/>
              <a:gd name="connsiteY3" fmla="*/ 7249 h 733164"/>
              <a:gd name="connsiteX4" fmla="*/ 3020353 w 6622719"/>
              <a:gd name="connsiteY4" fmla="*/ 117596 h 733164"/>
              <a:gd name="connsiteX5" fmla="*/ 2301464 w 6622719"/>
              <a:gd name="connsiteY5" fmla="*/ 381520 h 733164"/>
              <a:gd name="connsiteX6" fmla="*/ 0 w 6622719"/>
              <a:gd name="connsiteY6" fmla="*/ 553686 h 73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19" h="733164">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1" name="Freeform: Shape 40">
            <a:extLst>
              <a:ext uri="{FF2B5EF4-FFF2-40B4-BE49-F238E27FC236}">
                <a16:creationId xmlns:a16="http://schemas.microsoft.com/office/drawing/2014/main" id="{C221B520-0D64-3EC9-FF97-743F0B028BFA}"/>
              </a:ext>
            </a:extLst>
          </p:cNvPr>
          <p:cNvSpPr>
            <a:spLocks noChangeAspect="1"/>
          </p:cNvSpPr>
          <p:nvPr userDrawn="1"/>
        </p:nvSpPr>
        <p:spPr>
          <a:xfrm rot="10500000" flipH="1">
            <a:off x="3174568" y="5351805"/>
            <a:ext cx="5263840" cy="686047"/>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18" fmla="*/ 7708527 w 8339975"/>
              <a:gd name="connsiteY18" fmla="*/ 4719037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0" fmla="*/ 7614819 w 7964917"/>
              <a:gd name="connsiteY0" fmla="*/ 4625329 h 5016456"/>
              <a:gd name="connsiteX1" fmla="*/ 6295036 w 7964917"/>
              <a:gd name="connsiteY1" fmla="*/ 4840094 h 5016456"/>
              <a:gd name="connsiteX2" fmla="*/ 5873978 w 7964917"/>
              <a:gd name="connsiteY2" fmla="*/ 4635681 h 5016456"/>
              <a:gd name="connsiteX3" fmla="*/ 4908200 w 7964917"/>
              <a:gd name="connsiteY3" fmla="*/ 4320645 h 5016456"/>
              <a:gd name="connsiteX4" fmla="*/ 4012453 w 7964917"/>
              <a:gd name="connsiteY4" fmla="*/ 4430992 h 5016456"/>
              <a:gd name="connsiteX5" fmla="*/ 3293564 w 7964917"/>
              <a:gd name="connsiteY5" fmla="*/ 4694916 h 5016456"/>
              <a:gd name="connsiteX6" fmla="*/ 900660 w 7964917"/>
              <a:gd name="connsiteY6" fmla="*/ 4775642 h 5016456"/>
              <a:gd name="connsiteX7" fmla="*/ 464143 w 7964917"/>
              <a:gd name="connsiteY7" fmla="*/ 4374943 h 5016456"/>
              <a:gd name="connsiteX8" fmla="*/ 100508 w 7964917"/>
              <a:gd name="connsiteY8" fmla="*/ 3580002 h 5016456"/>
              <a:gd name="connsiteX9" fmla="*/ 1210 w 7964917"/>
              <a:gd name="connsiteY9" fmla="*/ 2578945 h 5016456"/>
              <a:gd name="connsiteX10" fmla="*/ 500797 w 7964917"/>
              <a:gd name="connsiteY10" fmla="*/ 1384103 h 5016456"/>
              <a:gd name="connsiteX11" fmla="*/ 1318314 w 7964917"/>
              <a:gd name="connsiteY11" fmla="*/ 689794 h 5016456"/>
              <a:gd name="connsiteX12" fmla="*/ 1708401 w 7964917"/>
              <a:gd name="connsiteY12" fmla="*/ 472905 h 5016456"/>
              <a:gd name="connsiteX13" fmla="*/ 3848638 w 7964917"/>
              <a:gd name="connsiteY13" fmla="*/ 256 h 5016456"/>
              <a:gd name="connsiteX14" fmla="*/ 5854939 w 7964917"/>
              <a:gd name="connsiteY14" fmla="*/ 453958 h 5016456"/>
              <a:gd name="connsiteX15" fmla="*/ 7528125 w 7964917"/>
              <a:gd name="connsiteY15" fmla="*/ 1647586 h 5016456"/>
              <a:gd name="connsiteX16" fmla="*/ 7964917 w 7964917"/>
              <a:gd name="connsiteY16" fmla="*/ 2141444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15" fmla="*/ 7528125 w 7614819"/>
              <a:gd name="connsiteY15" fmla="*/ 1647586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0" fmla="*/ 7614819 w 7614819"/>
              <a:gd name="connsiteY0" fmla="*/ 4152424 h 4543551"/>
              <a:gd name="connsiteX1" fmla="*/ 6295036 w 7614819"/>
              <a:gd name="connsiteY1" fmla="*/ 4367189 h 4543551"/>
              <a:gd name="connsiteX2" fmla="*/ 5873978 w 7614819"/>
              <a:gd name="connsiteY2" fmla="*/ 4162776 h 4543551"/>
              <a:gd name="connsiteX3" fmla="*/ 4908200 w 7614819"/>
              <a:gd name="connsiteY3" fmla="*/ 3847740 h 4543551"/>
              <a:gd name="connsiteX4" fmla="*/ 4012453 w 7614819"/>
              <a:gd name="connsiteY4" fmla="*/ 3958087 h 4543551"/>
              <a:gd name="connsiteX5" fmla="*/ 3293564 w 7614819"/>
              <a:gd name="connsiteY5" fmla="*/ 4222011 h 4543551"/>
              <a:gd name="connsiteX6" fmla="*/ 900660 w 7614819"/>
              <a:gd name="connsiteY6" fmla="*/ 4302737 h 4543551"/>
              <a:gd name="connsiteX7" fmla="*/ 464143 w 7614819"/>
              <a:gd name="connsiteY7" fmla="*/ 3902038 h 4543551"/>
              <a:gd name="connsiteX8" fmla="*/ 100508 w 7614819"/>
              <a:gd name="connsiteY8" fmla="*/ 3107097 h 4543551"/>
              <a:gd name="connsiteX9" fmla="*/ 1210 w 7614819"/>
              <a:gd name="connsiteY9" fmla="*/ 2106040 h 4543551"/>
              <a:gd name="connsiteX10" fmla="*/ 500797 w 7614819"/>
              <a:gd name="connsiteY10" fmla="*/ 911198 h 4543551"/>
              <a:gd name="connsiteX11" fmla="*/ 1318314 w 7614819"/>
              <a:gd name="connsiteY11" fmla="*/ 216889 h 4543551"/>
              <a:gd name="connsiteX12" fmla="*/ 1708401 w 7614819"/>
              <a:gd name="connsiteY12" fmla="*/ 0 h 4543551"/>
              <a:gd name="connsiteX0" fmla="*/ 7614819 w 7614819"/>
              <a:gd name="connsiteY0" fmla="*/ 3935535 h 4326662"/>
              <a:gd name="connsiteX1" fmla="*/ 6295036 w 7614819"/>
              <a:gd name="connsiteY1" fmla="*/ 4150300 h 4326662"/>
              <a:gd name="connsiteX2" fmla="*/ 5873978 w 7614819"/>
              <a:gd name="connsiteY2" fmla="*/ 3945887 h 4326662"/>
              <a:gd name="connsiteX3" fmla="*/ 4908200 w 7614819"/>
              <a:gd name="connsiteY3" fmla="*/ 3630851 h 4326662"/>
              <a:gd name="connsiteX4" fmla="*/ 4012453 w 7614819"/>
              <a:gd name="connsiteY4" fmla="*/ 3741198 h 4326662"/>
              <a:gd name="connsiteX5" fmla="*/ 3293564 w 7614819"/>
              <a:gd name="connsiteY5" fmla="*/ 4005122 h 4326662"/>
              <a:gd name="connsiteX6" fmla="*/ 900660 w 7614819"/>
              <a:gd name="connsiteY6" fmla="*/ 4085848 h 4326662"/>
              <a:gd name="connsiteX7" fmla="*/ 464143 w 7614819"/>
              <a:gd name="connsiteY7" fmla="*/ 3685149 h 4326662"/>
              <a:gd name="connsiteX8" fmla="*/ 100508 w 7614819"/>
              <a:gd name="connsiteY8" fmla="*/ 2890208 h 4326662"/>
              <a:gd name="connsiteX9" fmla="*/ 1210 w 7614819"/>
              <a:gd name="connsiteY9" fmla="*/ 1889151 h 4326662"/>
              <a:gd name="connsiteX10" fmla="*/ 500797 w 7614819"/>
              <a:gd name="connsiteY10" fmla="*/ 694309 h 4326662"/>
              <a:gd name="connsiteX11" fmla="*/ 1318314 w 7614819"/>
              <a:gd name="connsiteY11" fmla="*/ 0 h 4326662"/>
              <a:gd name="connsiteX0" fmla="*/ 7614819 w 7614819"/>
              <a:gd name="connsiteY0" fmla="*/ 3241226 h 3632353"/>
              <a:gd name="connsiteX1" fmla="*/ 6295036 w 7614819"/>
              <a:gd name="connsiteY1" fmla="*/ 3455991 h 3632353"/>
              <a:gd name="connsiteX2" fmla="*/ 5873978 w 7614819"/>
              <a:gd name="connsiteY2" fmla="*/ 3251578 h 3632353"/>
              <a:gd name="connsiteX3" fmla="*/ 4908200 w 7614819"/>
              <a:gd name="connsiteY3" fmla="*/ 2936542 h 3632353"/>
              <a:gd name="connsiteX4" fmla="*/ 4012453 w 7614819"/>
              <a:gd name="connsiteY4" fmla="*/ 3046889 h 3632353"/>
              <a:gd name="connsiteX5" fmla="*/ 3293564 w 7614819"/>
              <a:gd name="connsiteY5" fmla="*/ 3310813 h 3632353"/>
              <a:gd name="connsiteX6" fmla="*/ 900660 w 7614819"/>
              <a:gd name="connsiteY6" fmla="*/ 3391539 h 3632353"/>
              <a:gd name="connsiteX7" fmla="*/ 464143 w 7614819"/>
              <a:gd name="connsiteY7" fmla="*/ 2990840 h 3632353"/>
              <a:gd name="connsiteX8" fmla="*/ 100508 w 7614819"/>
              <a:gd name="connsiteY8" fmla="*/ 2195899 h 3632353"/>
              <a:gd name="connsiteX9" fmla="*/ 1210 w 7614819"/>
              <a:gd name="connsiteY9" fmla="*/ 1194842 h 3632353"/>
              <a:gd name="connsiteX10" fmla="*/ 500797 w 7614819"/>
              <a:gd name="connsiteY10" fmla="*/ 0 h 3632353"/>
              <a:gd name="connsiteX0" fmla="*/ 7614819 w 7614819"/>
              <a:gd name="connsiteY0" fmla="*/ 2046384 h 2437511"/>
              <a:gd name="connsiteX1" fmla="*/ 6295036 w 7614819"/>
              <a:gd name="connsiteY1" fmla="*/ 2261149 h 2437511"/>
              <a:gd name="connsiteX2" fmla="*/ 5873978 w 7614819"/>
              <a:gd name="connsiteY2" fmla="*/ 2056736 h 2437511"/>
              <a:gd name="connsiteX3" fmla="*/ 4908200 w 7614819"/>
              <a:gd name="connsiteY3" fmla="*/ 1741700 h 2437511"/>
              <a:gd name="connsiteX4" fmla="*/ 4012453 w 7614819"/>
              <a:gd name="connsiteY4" fmla="*/ 1852047 h 2437511"/>
              <a:gd name="connsiteX5" fmla="*/ 3293564 w 7614819"/>
              <a:gd name="connsiteY5" fmla="*/ 2115971 h 2437511"/>
              <a:gd name="connsiteX6" fmla="*/ 900660 w 7614819"/>
              <a:gd name="connsiteY6" fmla="*/ 2196697 h 2437511"/>
              <a:gd name="connsiteX7" fmla="*/ 464143 w 7614819"/>
              <a:gd name="connsiteY7" fmla="*/ 1795998 h 2437511"/>
              <a:gd name="connsiteX8" fmla="*/ 100508 w 7614819"/>
              <a:gd name="connsiteY8" fmla="*/ 1001057 h 2437511"/>
              <a:gd name="connsiteX9" fmla="*/ 1210 w 7614819"/>
              <a:gd name="connsiteY9" fmla="*/ 0 h 2437511"/>
              <a:gd name="connsiteX0" fmla="*/ 7514311 w 7514311"/>
              <a:gd name="connsiteY0" fmla="*/ 1045327 h 1436454"/>
              <a:gd name="connsiteX1" fmla="*/ 6194528 w 7514311"/>
              <a:gd name="connsiteY1" fmla="*/ 1260092 h 1436454"/>
              <a:gd name="connsiteX2" fmla="*/ 5773470 w 7514311"/>
              <a:gd name="connsiteY2" fmla="*/ 1055679 h 1436454"/>
              <a:gd name="connsiteX3" fmla="*/ 4807692 w 7514311"/>
              <a:gd name="connsiteY3" fmla="*/ 740643 h 1436454"/>
              <a:gd name="connsiteX4" fmla="*/ 3911945 w 7514311"/>
              <a:gd name="connsiteY4" fmla="*/ 850990 h 1436454"/>
              <a:gd name="connsiteX5" fmla="*/ 3193056 w 7514311"/>
              <a:gd name="connsiteY5" fmla="*/ 1114914 h 1436454"/>
              <a:gd name="connsiteX6" fmla="*/ 800152 w 7514311"/>
              <a:gd name="connsiteY6" fmla="*/ 1195640 h 1436454"/>
              <a:gd name="connsiteX7" fmla="*/ 363635 w 7514311"/>
              <a:gd name="connsiteY7" fmla="*/ 794941 h 1436454"/>
              <a:gd name="connsiteX8" fmla="*/ 0 w 7514311"/>
              <a:gd name="connsiteY8" fmla="*/ 0 h 1436454"/>
              <a:gd name="connsiteX0" fmla="*/ 7150676 w 7150676"/>
              <a:gd name="connsiteY0" fmla="*/ 311933 h 703060"/>
              <a:gd name="connsiteX1" fmla="*/ 5830893 w 7150676"/>
              <a:gd name="connsiteY1" fmla="*/ 526698 h 703060"/>
              <a:gd name="connsiteX2" fmla="*/ 5409835 w 7150676"/>
              <a:gd name="connsiteY2" fmla="*/ 322285 h 703060"/>
              <a:gd name="connsiteX3" fmla="*/ 4444057 w 7150676"/>
              <a:gd name="connsiteY3" fmla="*/ 7249 h 703060"/>
              <a:gd name="connsiteX4" fmla="*/ 3548310 w 7150676"/>
              <a:gd name="connsiteY4" fmla="*/ 117596 h 703060"/>
              <a:gd name="connsiteX5" fmla="*/ 2829421 w 7150676"/>
              <a:gd name="connsiteY5" fmla="*/ 381520 h 703060"/>
              <a:gd name="connsiteX6" fmla="*/ 436517 w 7150676"/>
              <a:gd name="connsiteY6" fmla="*/ 462246 h 703060"/>
              <a:gd name="connsiteX7" fmla="*/ 0 w 7150676"/>
              <a:gd name="connsiteY7" fmla="*/ 61547 h 703060"/>
              <a:gd name="connsiteX0" fmla="*/ 6714159 w 6714159"/>
              <a:gd name="connsiteY0" fmla="*/ 311933 h 703060"/>
              <a:gd name="connsiteX1" fmla="*/ 5394376 w 6714159"/>
              <a:gd name="connsiteY1" fmla="*/ 526698 h 703060"/>
              <a:gd name="connsiteX2" fmla="*/ 4973318 w 6714159"/>
              <a:gd name="connsiteY2" fmla="*/ 322285 h 703060"/>
              <a:gd name="connsiteX3" fmla="*/ 4007540 w 6714159"/>
              <a:gd name="connsiteY3" fmla="*/ 7249 h 703060"/>
              <a:gd name="connsiteX4" fmla="*/ 3111793 w 6714159"/>
              <a:gd name="connsiteY4" fmla="*/ 117596 h 703060"/>
              <a:gd name="connsiteX5" fmla="*/ 2392904 w 6714159"/>
              <a:gd name="connsiteY5" fmla="*/ 381520 h 703060"/>
              <a:gd name="connsiteX6" fmla="*/ 0 w 6714159"/>
              <a:gd name="connsiteY6" fmla="*/ 462246 h 703060"/>
              <a:gd name="connsiteX0" fmla="*/ 5394376 w 5394376"/>
              <a:gd name="connsiteY0" fmla="*/ 526698 h 703060"/>
              <a:gd name="connsiteX1" fmla="*/ 4973318 w 5394376"/>
              <a:gd name="connsiteY1" fmla="*/ 322285 h 703060"/>
              <a:gd name="connsiteX2" fmla="*/ 4007540 w 5394376"/>
              <a:gd name="connsiteY2" fmla="*/ 7249 h 703060"/>
              <a:gd name="connsiteX3" fmla="*/ 3111793 w 5394376"/>
              <a:gd name="connsiteY3" fmla="*/ 117596 h 703060"/>
              <a:gd name="connsiteX4" fmla="*/ 2392904 w 5394376"/>
              <a:gd name="connsiteY4" fmla="*/ 381520 h 703060"/>
              <a:gd name="connsiteX5" fmla="*/ 0 w 5394376"/>
              <a:gd name="connsiteY5" fmla="*/ 462246 h 7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376" h="70306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1" name="Text Placeholder 30">
            <a:extLst>
              <a:ext uri="{FF2B5EF4-FFF2-40B4-BE49-F238E27FC236}">
                <a16:creationId xmlns:a16="http://schemas.microsoft.com/office/drawing/2014/main" id="{F1D825FB-1257-A0AE-52A1-4542047D6730}"/>
              </a:ext>
            </a:extLst>
          </p:cNvPr>
          <p:cNvSpPr>
            <a:spLocks noGrp="1"/>
          </p:cNvSpPr>
          <p:nvPr>
            <p:ph type="body" sz="quarter" idx="15"/>
          </p:nvPr>
        </p:nvSpPr>
        <p:spPr>
          <a:xfrm>
            <a:off x="8135812" y="493728"/>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29" name="Text Placeholder 28">
            <a:extLst>
              <a:ext uri="{FF2B5EF4-FFF2-40B4-BE49-F238E27FC236}">
                <a16:creationId xmlns:a16="http://schemas.microsoft.com/office/drawing/2014/main" id="{D4FA3C64-C054-2952-4BDF-E6ECA3289E46}"/>
              </a:ext>
            </a:extLst>
          </p:cNvPr>
          <p:cNvSpPr>
            <a:spLocks noGrp="1"/>
          </p:cNvSpPr>
          <p:nvPr>
            <p:ph type="body" sz="quarter" idx="13"/>
          </p:nvPr>
        </p:nvSpPr>
        <p:spPr>
          <a:xfrm>
            <a:off x="740470" y="1647132"/>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0" name="Text Placeholder 29">
            <a:extLst>
              <a:ext uri="{FF2B5EF4-FFF2-40B4-BE49-F238E27FC236}">
                <a16:creationId xmlns:a16="http://schemas.microsoft.com/office/drawing/2014/main" id="{42FA87C5-37AE-BC94-DAF3-491F43AB1F03}"/>
              </a:ext>
            </a:extLst>
          </p:cNvPr>
          <p:cNvSpPr>
            <a:spLocks noGrp="1"/>
          </p:cNvSpPr>
          <p:nvPr>
            <p:ph type="body" sz="quarter" idx="14"/>
          </p:nvPr>
        </p:nvSpPr>
        <p:spPr>
          <a:xfrm>
            <a:off x="4592321" y="2722253"/>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2" name="Text Placeholder 31">
            <a:extLst>
              <a:ext uri="{FF2B5EF4-FFF2-40B4-BE49-F238E27FC236}">
                <a16:creationId xmlns:a16="http://schemas.microsoft.com/office/drawing/2014/main" id="{FCBE7C00-A095-64CA-20DE-604F2CC1BAE6}"/>
              </a:ext>
            </a:extLst>
          </p:cNvPr>
          <p:cNvSpPr>
            <a:spLocks noGrp="1"/>
          </p:cNvSpPr>
          <p:nvPr>
            <p:ph type="body" sz="quarter" idx="16"/>
          </p:nvPr>
        </p:nvSpPr>
        <p:spPr>
          <a:xfrm>
            <a:off x="8224696" y="4198707"/>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3" name="Text Placeholder 32">
            <a:extLst>
              <a:ext uri="{FF2B5EF4-FFF2-40B4-BE49-F238E27FC236}">
                <a16:creationId xmlns:a16="http://schemas.microsoft.com/office/drawing/2014/main" id="{DEA3A222-978C-86F9-2C65-2F702D50C43B}"/>
              </a:ext>
            </a:extLst>
          </p:cNvPr>
          <p:cNvSpPr>
            <a:spLocks noGrp="1"/>
          </p:cNvSpPr>
          <p:nvPr>
            <p:ph type="body" sz="quarter" idx="17"/>
          </p:nvPr>
        </p:nvSpPr>
        <p:spPr>
          <a:xfrm>
            <a:off x="630126" y="4301905"/>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52" name="Title 1">
            <a:extLst>
              <a:ext uri="{FF2B5EF4-FFF2-40B4-BE49-F238E27FC236}">
                <a16:creationId xmlns:a16="http://schemas.microsoft.com/office/drawing/2014/main" id="{66B7EB82-B226-DC7B-4629-981CFB7D6089}"/>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Tree>
    <p:extLst>
      <p:ext uri="{BB962C8B-B14F-4D97-AF65-F5344CB8AC3E}">
        <p14:creationId xmlns:p14="http://schemas.microsoft.com/office/powerpoint/2010/main" val="302178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6"/>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212AF459-3431-0E12-3599-26E4E00D03DA}"/>
              </a:ext>
            </a:extLst>
          </p:cNvPr>
          <p:cNvSpPr/>
          <p:nvPr userDrawn="1"/>
        </p:nvSpPr>
        <p:spPr>
          <a:xfrm>
            <a:off x="737754" y="1496371"/>
            <a:ext cx="11454247" cy="5361629"/>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B520FF74-6126-AF6C-96C5-066C7B7B29A9}"/>
              </a:ext>
            </a:extLst>
          </p:cNvPr>
          <p:cNvSpPr/>
          <p:nvPr userDrawn="1"/>
        </p:nvSpPr>
        <p:spPr>
          <a:xfrm>
            <a:off x="0" y="0"/>
            <a:ext cx="8254792" cy="68580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35000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30" name="Freeform: Shape 29">
            <a:extLst>
              <a:ext uri="{FF2B5EF4-FFF2-40B4-BE49-F238E27FC236}">
                <a16:creationId xmlns:a16="http://schemas.microsoft.com/office/drawing/2014/main" id="{1793FDF9-650D-88C9-2662-4EA29991B514}"/>
              </a:ext>
            </a:extLst>
          </p:cNvPr>
          <p:cNvSpPr/>
          <p:nvPr userDrawn="1"/>
        </p:nvSpPr>
        <p:spPr>
          <a:xfrm>
            <a:off x="8419454" y="0"/>
            <a:ext cx="3772547" cy="68580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576072" y="355701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576072" y="399592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itle 1">
            <a:extLst>
              <a:ext uri="{FF2B5EF4-FFF2-40B4-BE49-F238E27FC236}">
                <a16:creationId xmlns:a16="http://schemas.microsoft.com/office/drawing/2014/main" id="{268AF7E1-2A9B-B52C-F1A7-BE596AB012F7}"/>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cxnSp>
        <p:nvCxnSpPr>
          <p:cNvPr id="10" name="Straight Connector 9">
            <a:extLst>
              <a:ext uri="{FF2B5EF4-FFF2-40B4-BE49-F238E27FC236}">
                <a16:creationId xmlns:a16="http://schemas.microsoft.com/office/drawing/2014/main" id="{D6E0E53F-80E4-D83A-8BC2-C22ED75540F5}"/>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129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ree Column">
    <p:bg>
      <p:bgPr>
        <a:solidFill>
          <a:schemeClr val="bg2"/>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8828D144-1FB6-D637-B87C-40F583744264}"/>
              </a:ext>
            </a:extLst>
          </p:cNvPr>
          <p:cNvSpPr/>
          <p:nvPr userDrawn="1"/>
        </p:nvSpPr>
        <p:spPr>
          <a:xfrm>
            <a:off x="621728" y="4724605"/>
            <a:ext cx="8993194" cy="2133395"/>
          </a:xfrm>
          <a:custGeom>
            <a:avLst/>
            <a:gdLst>
              <a:gd name="connsiteX0" fmla="*/ 5641082 w 8993194"/>
              <a:gd name="connsiteY0" fmla="*/ 28 h 2133395"/>
              <a:gd name="connsiteX1" fmla="*/ 7193214 w 8993194"/>
              <a:gd name="connsiteY1" fmla="*/ 351682 h 2133395"/>
              <a:gd name="connsiteX2" fmla="*/ 8571267 w 8993194"/>
              <a:gd name="connsiteY2" fmla="*/ 1470873 h 2133395"/>
              <a:gd name="connsiteX3" fmla="*/ 8974398 w 8993194"/>
              <a:gd name="connsiteY3" fmla="*/ 2088483 h 2133395"/>
              <a:gd name="connsiteX4" fmla="*/ 8993194 w 8993194"/>
              <a:gd name="connsiteY4" fmla="*/ 2133395 h 2133395"/>
              <a:gd name="connsiteX5" fmla="*/ 0 w 8993194"/>
              <a:gd name="connsiteY5" fmla="*/ 2133395 h 2133395"/>
              <a:gd name="connsiteX6" fmla="*/ 11196 w 8993194"/>
              <a:gd name="connsiteY6" fmla="*/ 2060835 h 2133395"/>
              <a:gd name="connsiteX7" fmla="*/ 69995 w 8993194"/>
              <a:gd name="connsiteY7" fmla="*/ 1875975 h 2133395"/>
              <a:gd name="connsiteX8" fmla="*/ 2326551 w 8993194"/>
              <a:gd name="connsiteY8" fmla="*/ 649790 h 2133395"/>
              <a:gd name="connsiteX9" fmla="*/ 5641082 w 8993194"/>
              <a:gd name="connsiteY9" fmla="*/ 28 h 213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4" h="2133395">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tx2">
              <a:alpha val="73000"/>
            </a:schemeClr>
          </a:solidFill>
          <a:ln w="32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E0C9BA38-182F-E517-B1E9-240E6B50C03F}"/>
              </a:ext>
            </a:extLst>
          </p:cNvPr>
          <p:cNvSpPr/>
          <p:nvPr userDrawn="1"/>
        </p:nvSpPr>
        <p:spPr>
          <a:xfrm>
            <a:off x="0" y="-1"/>
            <a:ext cx="12192000" cy="6858000"/>
          </a:xfrm>
          <a:custGeom>
            <a:avLst/>
            <a:gdLst>
              <a:gd name="connsiteX0" fmla="*/ 0 w 12192000"/>
              <a:gd name="connsiteY0" fmla="*/ 0 h 6858000"/>
              <a:gd name="connsiteX1" fmla="*/ 6775177 w 12192000"/>
              <a:gd name="connsiteY1" fmla="*/ 0 h 6858000"/>
              <a:gd name="connsiteX2" fmla="*/ 7219800 w 12192000"/>
              <a:gd name="connsiteY2" fmla="*/ 111673 h 6858000"/>
              <a:gd name="connsiteX3" fmla="*/ 11749026 w 12192000"/>
              <a:gd name="connsiteY3" fmla="*/ 1996374 h 6858000"/>
              <a:gd name="connsiteX4" fmla="*/ 12192000 w 12192000"/>
              <a:gd name="connsiteY4" fmla="*/ 2276886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2000"/>
            </a:schemeClr>
          </a:solidFill>
          <a:ln w="1001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478231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478231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29" name="Title 1">
            <a:extLst>
              <a:ext uri="{FF2B5EF4-FFF2-40B4-BE49-F238E27FC236}">
                <a16:creationId xmlns:a16="http://schemas.microsoft.com/office/drawing/2014/main" id="{D5CC739F-0299-DDC6-C35D-22282FF85CD2}"/>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sp>
        <p:nvSpPr>
          <p:cNvPr id="30" name="Text Placeholder 4">
            <a:extLst>
              <a:ext uri="{FF2B5EF4-FFF2-40B4-BE49-F238E27FC236}">
                <a16:creationId xmlns:a16="http://schemas.microsoft.com/office/drawing/2014/main" id="{A2DF7EFD-1FC1-E7B0-3A5D-171FFD6F0DCF}"/>
              </a:ext>
            </a:extLst>
          </p:cNvPr>
          <p:cNvSpPr>
            <a:spLocks noGrp="1"/>
          </p:cNvSpPr>
          <p:nvPr>
            <p:ph type="body" sz="quarter" idx="13"/>
          </p:nvPr>
        </p:nvSpPr>
        <p:spPr>
          <a:xfrm>
            <a:off x="8860536" y="1911096"/>
            <a:ext cx="2944368"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Content Placeholder 5">
            <a:extLst>
              <a:ext uri="{FF2B5EF4-FFF2-40B4-BE49-F238E27FC236}">
                <a16:creationId xmlns:a16="http://schemas.microsoft.com/office/drawing/2014/main" id="{0733DE00-8CA6-606F-16DB-4372C1E5BD67}"/>
              </a:ext>
            </a:extLst>
          </p:cNvPr>
          <p:cNvSpPr>
            <a:spLocks noGrp="1"/>
          </p:cNvSpPr>
          <p:nvPr>
            <p:ph sz="quarter" idx="14"/>
          </p:nvPr>
        </p:nvSpPr>
        <p:spPr>
          <a:xfrm>
            <a:off x="8860536" y="2492438"/>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3" name="Straight Connector 32">
            <a:extLst>
              <a:ext uri="{FF2B5EF4-FFF2-40B4-BE49-F238E27FC236}">
                <a16:creationId xmlns:a16="http://schemas.microsoft.com/office/drawing/2014/main" id="{E90718B6-F0C0-E7EE-D41F-B5CE6A11D72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8627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alt">
    <p:bg>
      <p:bgPr>
        <a:solidFill>
          <a:schemeClr val="bg2"/>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8430A716-DF40-A710-4FC7-CCCA4BD957F8}"/>
              </a:ext>
            </a:extLst>
          </p:cNvPr>
          <p:cNvSpPr/>
          <p:nvPr userDrawn="1"/>
        </p:nvSpPr>
        <p:spPr>
          <a:xfrm>
            <a:off x="6323595" y="0"/>
            <a:ext cx="5868404" cy="6164034"/>
          </a:xfrm>
          <a:custGeom>
            <a:avLst/>
            <a:gdLst>
              <a:gd name="connsiteX0" fmla="*/ 12513 w 5868404"/>
              <a:gd name="connsiteY0" fmla="*/ 0 h 6164034"/>
              <a:gd name="connsiteX1" fmla="*/ 4439184 w 5868404"/>
              <a:gd name="connsiteY1" fmla="*/ 0 h 6164034"/>
              <a:gd name="connsiteX2" fmla="*/ 4449003 w 5868404"/>
              <a:gd name="connsiteY2" fmla="*/ 15092 h 6164034"/>
              <a:gd name="connsiteX3" fmla="*/ 5223238 w 5868404"/>
              <a:gd name="connsiteY3" fmla="*/ 739839 h 6164034"/>
              <a:gd name="connsiteX4" fmla="*/ 5836159 w 5868404"/>
              <a:gd name="connsiteY4" fmla="*/ 1102187 h 6164034"/>
              <a:gd name="connsiteX5" fmla="*/ 5868404 w 5868404"/>
              <a:gd name="connsiteY5" fmla="*/ 1119251 h 6164034"/>
              <a:gd name="connsiteX6" fmla="*/ 5868404 w 5868404"/>
              <a:gd name="connsiteY6" fmla="*/ 6067695 h 6164034"/>
              <a:gd name="connsiteX7" fmla="*/ 5685224 w 5868404"/>
              <a:gd name="connsiteY7" fmla="*/ 6111753 h 6164034"/>
              <a:gd name="connsiteX8" fmla="*/ 5084251 w 5868404"/>
              <a:gd name="connsiteY8" fmla="*/ 6163884 h 6164034"/>
              <a:gd name="connsiteX9" fmla="*/ 3836104 w 5868404"/>
              <a:gd name="connsiteY9" fmla="*/ 5943053 h 6164034"/>
              <a:gd name="connsiteX10" fmla="*/ 3344911 w 5868404"/>
              <a:gd name="connsiteY10" fmla="*/ 5752757 h 6164034"/>
              <a:gd name="connsiteX11" fmla="*/ 1304345 w 5868404"/>
              <a:gd name="connsiteY11" fmla="*/ 4176227 h 6164034"/>
              <a:gd name="connsiteX12" fmla="*/ 209588 w 5868404"/>
              <a:gd name="connsiteY12" fmla="*/ 2032696 h 6164034"/>
              <a:gd name="connsiteX13" fmla="*/ 2035 w 5868404"/>
              <a:gd name="connsiteY13" fmla="*/ 234989 h 61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8404" h="6164034">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6000"/>
            </a:schemeClr>
          </a:solidFill>
          <a:ln w="34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
        <p:nvSpPr>
          <p:cNvPr id="48" name="Freeform: Shape 47">
            <a:extLst>
              <a:ext uri="{FF2B5EF4-FFF2-40B4-BE49-F238E27FC236}">
                <a16:creationId xmlns:a16="http://schemas.microsoft.com/office/drawing/2014/main" id="{EACA9FF1-6A56-9028-20F7-293A5DAC2547}"/>
              </a:ext>
            </a:extLst>
          </p:cNvPr>
          <p:cNvSpPr/>
          <p:nvPr userDrawn="1"/>
        </p:nvSpPr>
        <p:spPr>
          <a:xfrm>
            <a:off x="5964144" y="640336"/>
            <a:ext cx="6243203" cy="5137129"/>
          </a:xfrm>
          <a:custGeom>
            <a:avLst/>
            <a:gdLst>
              <a:gd name="connsiteX0" fmla="*/ 4889012 w 6277387"/>
              <a:gd name="connsiteY0" fmla="*/ 662 h 5139475"/>
              <a:gd name="connsiteX1" fmla="*/ 5445687 w 6277387"/>
              <a:gd name="connsiteY1" fmla="*/ 20567 h 5139475"/>
              <a:gd name="connsiteX2" fmla="*/ 6007952 w 6277387"/>
              <a:gd name="connsiteY2" fmla="*/ 99852 h 5139475"/>
              <a:gd name="connsiteX3" fmla="*/ 6277387 w 6277387"/>
              <a:gd name="connsiteY3" fmla="*/ 161058 h 5139475"/>
              <a:gd name="connsiteX4" fmla="*/ 6277387 w 6277387"/>
              <a:gd name="connsiteY4" fmla="*/ 5139475 h 5139475"/>
              <a:gd name="connsiteX5" fmla="*/ 6189863 w 6277387"/>
              <a:gd name="connsiteY5" fmla="*/ 5129509 h 5139475"/>
              <a:gd name="connsiteX6" fmla="*/ 4906960 w 6277387"/>
              <a:gd name="connsiteY6" fmla="*/ 4685637 h 5139475"/>
              <a:gd name="connsiteX7" fmla="*/ 4226890 w 6277387"/>
              <a:gd name="connsiteY7" fmla="*/ 4354477 h 5139475"/>
              <a:gd name="connsiteX8" fmla="*/ 3327755 w 6277387"/>
              <a:gd name="connsiteY8" fmla="*/ 4156387 h 5139475"/>
              <a:gd name="connsiteX9" fmla="*/ 2255512 w 6277387"/>
              <a:gd name="connsiteY9" fmla="*/ 4368944 h 5139475"/>
              <a:gd name="connsiteX10" fmla="*/ 1772151 w 6277387"/>
              <a:gd name="connsiteY10" fmla="*/ 4527459 h 5139475"/>
              <a:gd name="connsiteX11" fmla="*/ 459735 w 6277387"/>
              <a:gd name="connsiteY11" fmla="*/ 4184363 h 5139475"/>
              <a:gd name="connsiteX12" fmla="*/ 608 w 6277387"/>
              <a:gd name="connsiteY12" fmla="*/ 3162067 h 5139475"/>
              <a:gd name="connsiteX13" fmla="*/ 686493 w 6277387"/>
              <a:gd name="connsiteY13" fmla="*/ 1710481 h 5139475"/>
              <a:gd name="connsiteX14" fmla="*/ 1254673 w 6277387"/>
              <a:gd name="connsiteY14" fmla="*/ 1269348 h 5139475"/>
              <a:gd name="connsiteX15" fmla="*/ 3265771 w 6277387"/>
              <a:gd name="connsiteY15" fmla="*/ 265022 h 5139475"/>
              <a:gd name="connsiteX16" fmla="*/ 4889012 w 6277387"/>
              <a:gd name="connsiteY16" fmla="*/ 662 h 5139475"/>
              <a:gd name="connsiteX0" fmla="*/ 6277387 w 6368827"/>
              <a:gd name="connsiteY0" fmla="*/ 161058 h 5139475"/>
              <a:gd name="connsiteX1" fmla="*/ 6277387 w 6368827"/>
              <a:gd name="connsiteY1" fmla="*/ 5139475 h 5139475"/>
              <a:gd name="connsiteX2" fmla="*/ 6189863 w 6368827"/>
              <a:gd name="connsiteY2" fmla="*/ 5129509 h 5139475"/>
              <a:gd name="connsiteX3" fmla="*/ 4906960 w 6368827"/>
              <a:gd name="connsiteY3" fmla="*/ 4685637 h 5139475"/>
              <a:gd name="connsiteX4" fmla="*/ 4226890 w 6368827"/>
              <a:gd name="connsiteY4" fmla="*/ 4354477 h 5139475"/>
              <a:gd name="connsiteX5" fmla="*/ 3327755 w 6368827"/>
              <a:gd name="connsiteY5" fmla="*/ 4156387 h 5139475"/>
              <a:gd name="connsiteX6" fmla="*/ 2255512 w 6368827"/>
              <a:gd name="connsiteY6" fmla="*/ 4368944 h 5139475"/>
              <a:gd name="connsiteX7" fmla="*/ 1772151 w 6368827"/>
              <a:gd name="connsiteY7" fmla="*/ 4527459 h 5139475"/>
              <a:gd name="connsiteX8" fmla="*/ 459735 w 6368827"/>
              <a:gd name="connsiteY8" fmla="*/ 4184363 h 5139475"/>
              <a:gd name="connsiteX9" fmla="*/ 608 w 6368827"/>
              <a:gd name="connsiteY9" fmla="*/ 3162067 h 5139475"/>
              <a:gd name="connsiteX10" fmla="*/ 686493 w 6368827"/>
              <a:gd name="connsiteY10" fmla="*/ 1710481 h 5139475"/>
              <a:gd name="connsiteX11" fmla="*/ 1254673 w 6368827"/>
              <a:gd name="connsiteY11" fmla="*/ 1269348 h 5139475"/>
              <a:gd name="connsiteX12" fmla="*/ 3265771 w 6368827"/>
              <a:gd name="connsiteY12" fmla="*/ 265022 h 5139475"/>
              <a:gd name="connsiteX13" fmla="*/ 4889012 w 6368827"/>
              <a:gd name="connsiteY13" fmla="*/ 662 h 5139475"/>
              <a:gd name="connsiteX14" fmla="*/ 5445687 w 6368827"/>
              <a:gd name="connsiteY14" fmla="*/ 20567 h 5139475"/>
              <a:gd name="connsiteX15" fmla="*/ 6007952 w 6368827"/>
              <a:gd name="connsiteY15" fmla="*/ 99852 h 5139475"/>
              <a:gd name="connsiteX16" fmla="*/ 6368827 w 6368827"/>
              <a:gd name="connsiteY16" fmla="*/ 252498 h 5139475"/>
              <a:gd name="connsiteX0" fmla="*/ 6277387 w 6368827"/>
              <a:gd name="connsiteY0" fmla="*/ 5139475 h 5139475"/>
              <a:gd name="connsiteX1" fmla="*/ 6189863 w 6368827"/>
              <a:gd name="connsiteY1" fmla="*/ 5129509 h 5139475"/>
              <a:gd name="connsiteX2" fmla="*/ 4906960 w 6368827"/>
              <a:gd name="connsiteY2" fmla="*/ 4685637 h 5139475"/>
              <a:gd name="connsiteX3" fmla="*/ 4226890 w 6368827"/>
              <a:gd name="connsiteY3" fmla="*/ 4354477 h 5139475"/>
              <a:gd name="connsiteX4" fmla="*/ 3327755 w 6368827"/>
              <a:gd name="connsiteY4" fmla="*/ 4156387 h 5139475"/>
              <a:gd name="connsiteX5" fmla="*/ 2255512 w 6368827"/>
              <a:gd name="connsiteY5" fmla="*/ 4368944 h 5139475"/>
              <a:gd name="connsiteX6" fmla="*/ 1772151 w 6368827"/>
              <a:gd name="connsiteY6" fmla="*/ 4527459 h 5139475"/>
              <a:gd name="connsiteX7" fmla="*/ 459735 w 6368827"/>
              <a:gd name="connsiteY7" fmla="*/ 4184363 h 5139475"/>
              <a:gd name="connsiteX8" fmla="*/ 608 w 6368827"/>
              <a:gd name="connsiteY8" fmla="*/ 3162067 h 5139475"/>
              <a:gd name="connsiteX9" fmla="*/ 686493 w 6368827"/>
              <a:gd name="connsiteY9" fmla="*/ 1710481 h 5139475"/>
              <a:gd name="connsiteX10" fmla="*/ 1254673 w 6368827"/>
              <a:gd name="connsiteY10" fmla="*/ 1269348 h 5139475"/>
              <a:gd name="connsiteX11" fmla="*/ 3265771 w 6368827"/>
              <a:gd name="connsiteY11" fmla="*/ 265022 h 5139475"/>
              <a:gd name="connsiteX12" fmla="*/ 4889012 w 6368827"/>
              <a:gd name="connsiteY12" fmla="*/ 662 h 5139475"/>
              <a:gd name="connsiteX13" fmla="*/ 5445687 w 6368827"/>
              <a:gd name="connsiteY13" fmla="*/ 20567 h 5139475"/>
              <a:gd name="connsiteX14" fmla="*/ 6007952 w 6368827"/>
              <a:gd name="connsiteY14" fmla="*/ 99852 h 5139475"/>
              <a:gd name="connsiteX15" fmla="*/ 6368827 w 6368827"/>
              <a:gd name="connsiteY15" fmla="*/ 252498 h 5139475"/>
              <a:gd name="connsiteX0" fmla="*/ 6189863 w 6368827"/>
              <a:gd name="connsiteY0" fmla="*/ 5129509 h 5129509"/>
              <a:gd name="connsiteX1" fmla="*/ 4906960 w 6368827"/>
              <a:gd name="connsiteY1" fmla="*/ 4685637 h 5129509"/>
              <a:gd name="connsiteX2" fmla="*/ 4226890 w 6368827"/>
              <a:gd name="connsiteY2" fmla="*/ 4354477 h 5129509"/>
              <a:gd name="connsiteX3" fmla="*/ 3327755 w 6368827"/>
              <a:gd name="connsiteY3" fmla="*/ 4156387 h 5129509"/>
              <a:gd name="connsiteX4" fmla="*/ 2255512 w 6368827"/>
              <a:gd name="connsiteY4" fmla="*/ 4368944 h 5129509"/>
              <a:gd name="connsiteX5" fmla="*/ 1772151 w 6368827"/>
              <a:gd name="connsiteY5" fmla="*/ 4527459 h 5129509"/>
              <a:gd name="connsiteX6" fmla="*/ 459735 w 6368827"/>
              <a:gd name="connsiteY6" fmla="*/ 4184363 h 5129509"/>
              <a:gd name="connsiteX7" fmla="*/ 608 w 6368827"/>
              <a:gd name="connsiteY7" fmla="*/ 3162067 h 5129509"/>
              <a:gd name="connsiteX8" fmla="*/ 686493 w 6368827"/>
              <a:gd name="connsiteY8" fmla="*/ 1710481 h 5129509"/>
              <a:gd name="connsiteX9" fmla="*/ 1254673 w 6368827"/>
              <a:gd name="connsiteY9" fmla="*/ 1269348 h 5129509"/>
              <a:gd name="connsiteX10" fmla="*/ 3265771 w 6368827"/>
              <a:gd name="connsiteY10" fmla="*/ 265022 h 5129509"/>
              <a:gd name="connsiteX11" fmla="*/ 4889012 w 6368827"/>
              <a:gd name="connsiteY11" fmla="*/ 662 h 5129509"/>
              <a:gd name="connsiteX12" fmla="*/ 5445687 w 6368827"/>
              <a:gd name="connsiteY12" fmla="*/ 20567 h 5129509"/>
              <a:gd name="connsiteX13" fmla="*/ 6007952 w 6368827"/>
              <a:gd name="connsiteY13" fmla="*/ 99852 h 5129509"/>
              <a:gd name="connsiteX14" fmla="*/ 6368827 w 6368827"/>
              <a:gd name="connsiteY14" fmla="*/ 252498 h 5129509"/>
              <a:gd name="connsiteX0" fmla="*/ 6189863 w 6189863"/>
              <a:gd name="connsiteY0" fmla="*/ 5129509 h 5129509"/>
              <a:gd name="connsiteX1" fmla="*/ 4906960 w 6189863"/>
              <a:gd name="connsiteY1" fmla="*/ 4685637 h 5129509"/>
              <a:gd name="connsiteX2" fmla="*/ 4226890 w 6189863"/>
              <a:gd name="connsiteY2" fmla="*/ 4354477 h 5129509"/>
              <a:gd name="connsiteX3" fmla="*/ 3327755 w 6189863"/>
              <a:gd name="connsiteY3" fmla="*/ 4156387 h 5129509"/>
              <a:gd name="connsiteX4" fmla="*/ 2255512 w 6189863"/>
              <a:gd name="connsiteY4" fmla="*/ 4368944 h 5129509"/>
              <a:gd name="connsiteX5" fmla="*/ 1772151 w 6189863"/>
              <a:gd name="connsiteY5" fmla="*/ 4527459 h 5129509"/>
              <a:gd name="connsiteX6" fmla="*/ 459735 w 6189863"/>
              <a:gd name="connsiteY6" fmla="*/ 4184363 h 5129509"/>
              <a:gd name="connsiteX7" fmla="*/ 608 w 6189863"/>
              <a:gd name="connsiteY7" fmla="*/ 3162067 h 5129509"/>
              <a:gd name="connsiteX8" fmla="*/ 686493 w 6189863"/>
              <a:gd name="connsiteY8" fmla="*/ 1710481 h 5129509"/>
              <a:gd name="connsiteX9" fmla="*/ 1254673 w 6189863"/>
              <a:gd name="connsiteY9" fmla="*/ 1269348 h 5129509"/>
              <a:gd name="connsiteX10" fmla="*/ 3265771 w 6189863"/>
              <a:gd name="connsiteY10" fmla="*/ 265022 h 5129509"/>
              <a:gd name="connsiteX11" fmla="*/ 4889012 w 6189863"/>
              <a:gd name="connsiteY11" fmla="*/ 662 h 5129509"/>
              <a:gd name="connsiteX12" fmla="*/ 5445687 w 6189863"/>
              <a:gd name="connsiteY12" fmla="*/ 20567 h 5129509"/>
              <a:gd name="connsiteX13" fmla="*/ 6007952 w 6189863"/>
              <a:gd name="connsiteY13" fmla="*/ 99852 h 5129509"/>
              <a:gd name="connsiteX0" fmla="*/ 6220343 w 6220343"/>
              <a:gd name="connsiteY0" fmla="*/ 5133319 h 5133319"/>
              <a:gd name="connsiteX1" fmla="*/ 4906960 w 6220343"/>
              <a:gd name="connsiteY1" fmla="*/ 4685637 h 5133319"/>
              <a:gd name="connsiteX2" fmla="*/ 4226890 w 6220343"/>
              <a:gd name="connsiteY2" fmla="*/ 4354477 h 5133319"/>
              <a:gd name="connsiteX3" fmla="*/ 3327755 w 6220343"/>
              <a:gd name="connsiteY3" fmla="*/ 4156387 h 5133319"/>
              <a:gd name="connsiteX4" fmla="*/ 2255512 w 6220343"/>
              <a:gd name="connsiteY4" fmla="*/ 4368944 h 5133319"/>
              <a:gd name="connsiteX5" fmla="*/ 1772151 w 6220343"/>
              <a:gd name="connsiteY5" fmla="*/ 4527459 h 5133319"/>
              <a:gd name="connsiteX6" fmla="*/ 459735 w 6220343"/>
              <a:gd name="connsiteY6" fmla="*/ 4184363 h 5133319"/>
              <a:gd name="connsiteX7" fmla="*/ 608 w 6220343"/>
              <a:gd name="connsiteY7" fmla="*/ 3162067 h 5133319"/>
              <a:gd name="connsiteX8" fmla="*/ 686493 w 6220343"/>
              <a:gd name="connsiteY8" fmla="*/ 1710481 h 5133319"/>
              <a:gd name="connsiteX9" fmla="*/ 1254673 w 6220343"/>
              <a:gd name="connsiteY9" fmla="*/ 1269348 h 5133319"/>
              <a:gd name="connsiteX10" fmla="*/ 3265771 w 6220343"/>
              <a:gd name="connsiteY10" fmla="*/ 265022 h 5133319"/>
              <a:gd name="connsiteX11" fmla="*/ 4889012 w 6220343"/>
              <a:gd name="connsiteY11" fmla="*/ 662 h 5133319"/>
              <a:gd name="connsiteX12" fmla="*/ 5445687 w 6220343"/>
              <a:gd name="connsiteY12" fmla="*/ 20567 h 5133319"/>
              <a:gd name="connsiteX13" fmla="*/ 6007952 w 6220343"/>
              <a:gd name="connsiteY13" fmla="*/ 99852 h 5133319"/>
              <a:gd name="connsiteX0" fmla="*/ 6243203 w 6243203"/>
              <a:gd name="connsiteY0" fmla="*/ 5137129 h 5137129"/>
              <a:gd name="connsiteX1" fmla="*/ 4906960 w 6243203"/>
              <a:gd name="connsiteY1" fmla="*/ 4685637 h 5137129"/>
              <a:gd name="connsiteX2" fmla="*/ 4226890 w 6243203"/>
              <a:gd name="connsiteY2" fmla="*/ 4354477 h 5137129"/>
              <a:gd name="connsiteX3" fmla="*/ 3327755 w 6243203"/>
              <a:gd name="connsiteY3" fmla="*/ 4156387 h 5137129"/>
              <a:gd name="connsiteX4" fmla="*/ 2255512 w 6243203"/>
              <a:gd name="connsiteY4" fmla="*/ 4368944 h 5137129"/>
              <a:gd name="connsiteX5" fmla="*/ 1772151 w 6243203"/>
              <a:gd name="connsiteY5" fmla="*/ 4527459 h 5137129"/>
              <a:gd name="connsiteX6" fmla="*/ 459735 w 6243203"/>
              <a:gd name="connsiteY6" fmla="*/ 4184363 h 5137129"/>
              <a:gd name="connsiteX7" fmla="*/ 608 w 6243203"/>
              <a:gd name="connsiteY7" fmla="*/ 3162067 h 5137129"/>
              <a:gd name="connsiteX8" fmla="*/ 686493 w 6243203"/>
              <a:gd name="connsiteY8" fmla="*/ 1710481 h 5137129"/>
              <a:gd name="connsiteX9" fmla="*/ 1254673 w 6243203"/>
              <a:gd name="connsiteY9" fmla="*/ 1269348 h 5137129"/>
              <a:gd name="connsiteX10" fmla="*/ 3265771 w 6243203"/>
              <a:gd name="connsiteY10" fmla="*/ 265022 h 5137129"/>
              <a:gd name="connsiteX11" fmla="*/ 4889012 w 6243203"/>
              <a:gd name="connsiteY11" fmla="*/ 662 h 5137129"/>
              <a:gd name="connsiteX12" fmla="*/ 5445687 w 6243203"/>
              <a:gd name="connsiteY12" fmla="*/ 20567 h 5137129"/>
              <a:gd name="connsiteX13" fmla="*/ 6007952 w 6243203"/>
              <a:gd name="connsiteY13" fmla="*/ 99852 h 51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203" h="5137129">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2" name="Picture Placeholder 41">
            <a:extLst>
              <a:ext uri="{FF2B5EF4-FFF2-40B4-BE49-F238E27FC236}">
                <a16:creationId xmlns:a16="http://schemas.microsoft.com/office/drawing/2014/main" id="{B453377C-B4A0-8E9A-D4DC-D42364826344}"/>
              </a:ext>
            </a:extLst>
          </p:cNvPr>
          <p:cNvSpPr>
            <a:spLocks noGrp="1"/>
          </p:cNvSpPr>
          <p:nvPr>
            <p:ph type="pic" idx="1"/>
          </p:nvPr>
        </p:nvSpPr>
        <p:spPr>
          <a:xfrm>
            <a:off x="6646264" y="0"/>
            <a:ext cx="5545736" cy="6063092"/>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solidFill>
            <a:srgbClr val="D1D8B7"/>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336919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BC3B985-E244-9B94-5C9B-8ED7DCD699F7}"/>
              </a:ext>
            </a:extLst>
          </p:cNvPr>
          <p:cNvSpPr/>
          <p:nvPr userDrawn="1"/>
        </p:nvSpPr>
        <p:spPr>
          <a:xfrm>
            <a:off x="0" y="2090206"/>
            <a:ext cx="5025692" cy="4767794"/>
          </a:xfrm>
          <a:custGeom>
            <a:avLst/>
            <a:gdLst>
              <a:gd name="connsiteX0" fmla="*/ 0 w 5025692"/>
              <a:gd name="connsiteY0" fmla="*/ 0 h 4767794"/>
              <a:gd name="connsiteX1" fmla="*/ 83822 w 5025692"/>
              <a:gd name="connsiteY1" fmla="*/ 8977 h 4767794"/>
              <a:gd name="connsiteX2" fmla="*/ 1007423 w 5025692"/>
              <a:gd name="connsiteY2" fmla="*/ 603530 h 4767794"/>
              <a:gd name="connsiteX3" fmla="*/ 1196014 w 5025692"/>
              <a:gd name="connsiteY3" fmla="*/ 998698 h 4767794"/>
              <a:gd name="connsiteX4" fmla="*/ 1720031 w 5025692"/>
              <a:gd name="connsiteY4" fmla="*/ 1792671 h 4767794"/>
              <a:gd name="connsiteX5" fmla="*/ 2445357 w 5025692"/>
              <a:gd name="connsiteY5" fmla="*/ 2234883 h 4767794"/>
              <a:gd name="connsiteX6" fmla="*/ 3131728 w 5025692"/>
              <a:gd name="connsiteY6" fmla="*/ 2461621 h 4767794"/>
              <a:gd name="connsiteX7" fmla="*/ 4942117 w 5025692"/>
              <a:gd name="connsiteY7" fmla="*/ 3799387 h 4767794"/>
              <a:gd name="connsiteX8" fmla="*/ 5025401 w 5025692"/>
              <a:gd name="connsiteY8" fmla="*/ 4347030 h 4767794"/>
              <a:gd name="connsiteX9" fmla="*/ 4964911 w 5025692"/>
              <a:gd name="connsiteY9" fmla="*/ 4754079 h 4767794"/>
              <a:gd name="connsiteX10" fmla="*/ 4960464 w 5025692"/>
              <a:gd name="connsiteY10" fmla="*/ 4767794 h 4767794"/>
              <a:gd name="connsiteX11" fmla="*/ 0 w 5025692"/>
              <a:gd name="connsiteY11" fmla="*/ 4767794 h 47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5692" h="4767794">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70432"/>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Freeform: Shape 15">
            <a:extLst>
              <a:ext uri="{FF2B5EF4-FFF2-40B4-BE49-F238E27FC236}">
                <a16:creationId xmlns:a16="http://schemas.microsoft.com/office/drawing/2014/main" id="{EA01FE67-785F-1A9A-BBBD-4F9A419AC158}"/>
              </a:ext>
            </a:extLst>
          </p:cNvPr>
          <p:cNvSpPr/>
          <p:nvPr userDrawn="1"/>
        </p:nvSpPr>
        <p:spPr>
          <a:xfrm>
            <a:off x="6173514" y="1"/>
            <a:ext cx="6018487" cy="5788889"/>
          </a:xfrm>
          <a:custGeom>
            <a:avLst/>
            <a:gdLst>
              <a:gd name="connsiteX0" fmla="*/ 156534 w 6018487"/>
              <a:gd name="connsiteY0" fmla="*/ 0 h 5788889"/>
              <a:gd name="connsiteX1" fmla="*/ 6018487 w 6018487"/>
              <a:gd name="connsiteY1" fmla="*/ 0 h 5788889"/>
              <a:gd name="connsiteX2" fmla="*/ 6018487 w 6018487"/>
              <a:gd name="connsiteY2" fmla="*/ 5323590 h 5788889"/>
              <a:gd name="connsiteX3" fmla="*/ 5932782 w 6018487"/>
              <a:gd name="connsiteY3" fmla="*/ 5397450 h 5788889"/>
              <a:gd name="connsiteX4" fmla="*/ 891863 w 6018487"/>
              <a:gd name="connsiteY4" fmla="*/ 3868392 h 5788889"/>
              <a:gd name="connsiteX5" fmla="*/ 113848 w 6018487"/>
              <a:gd name="connsiteY5" fmla="*/ 143186 h 5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87" h="5788889">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a16="http://schemas.microsoft.com/office/drawing/2014/main" id="{BF7A62BA-11D3-585A-8CBD-5E0FB4DE522D}"/>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57158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2FAB7-6DDF-86AA-6FF5-4EBD6234F2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F36D92-E9A2-BC35-2CA0-2DC56E32DC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D6EF47-99AC-6166-B194-13D68424C067}"/>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822996CE-5BB1-CA7E-667B-F066341E3C8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5D755DEF-097E-EE27-F5A1-F531067296BF}"/>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1361742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8415A3A-F1FD-1C49-5759-DC4DDE2A64CB}"/>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Freeform: Shape 6">
            <a:extLst>
              <a:ext uri="{FF2B5EF4-FFF2-40B4-BE49-F238E27FC236}">
                <a16:creationId xmlns:a16="http://schemas.microsoft.com/office/drawing/2014/main" id="{2650F58D-9D24-3618-E478-ACD38F3FA018}"/>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Date Placeholder 1">
            <a:extLst>
              <a:ext uri="{FF2B5EF4-FFF2-40B4-BE49-F238E27FC236}">
                <a16:creationId xmlns:a16="http://schemas.microsoft.com/office/drawing/2014/main" id="{C3AF76F4-A668-3D1B-FBCF-3C693E818ADD}"/>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236B032C-EBAF-7C2C-182B-5A074BD2FFC3}"/>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67D06A95-0E6D-275E-B1C2-0EC7757BDC6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5" name="Title 1">
            <a:extLst>
              <a:ext uri="{FF2B5EF4-FFF2-40B4-BE49-F238E27FC236}">
                <a16:creationId xmlns:a16="http://schemas.microsoft.com/office/drawing/2014/main" id="{8FFCE30D-675C-0B6D-9F98-1DF1C118CAF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436417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A1E289D-5AB0-EF69-573E-509925B56AD3}"/>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46B8D33D-94BC-23EE-0691-9CC4E4CFE33B}"/>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6CE7DD89-FEA2-9BBA-778E-4E9F25BE143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54D77E-556E-0A77-D94A-FEE6C44930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64CE25-BC90-F218-081D-1F318A66E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061380-5630-29CD-5357-ECACB77A7FAC}"/>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F77E390A-17CB-4BA8-9C29-A42E9C0A493B}"/>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E7B19B5-A87D-987E-D2A1-00BF3335EF8E}"/>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495225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White Background">
  <p:cSld name="Title - White Background">
    <p:spTree>
      <p:nvGrpSpPr>
        <p:cNvPr id="1" name="Shape 51"/>
        <p:cNvGrpSpPr/>
        <p:nvPr/>
      </p:nvGrpSpPr>
      <p:grpSpPr>
        <a:xfrm>
          <a:off x="0" y="0"/>
          <a:ext cx="0" cy="0"/>
          <a:chOff x="0" y="0"/>
          <a:chExt cx="0" cy="0"/>
        </a:xfrm>
      </p:grpSpPr>
      <p:pic>
        <p:nvPicPr>
          <p:cNvPr id="52" name="Google Shape;52;p14"/>
          <p:cNvPicPr preferRelativeResize="0"/>
          <p:nvPr/>
        </p:nvPicPr>
        <p:blipFill rotWithShape="1">
          <a:blip r:embed="rId2">
            <a:alphaModFix/>
          </a:blip>
          <a:srcRect l="17219" t="32119" r="16804" b="33265"/>
          <a:stretch/>
        </p:blipFill>
        <p:spPr>
          <a:xfrm>
            <a:off x="668240" y="6125493"/>
            <a:ext cx="1376848" cy="467585"/>
          </a:xfrm>
          <a:prstGeom prst="rect">
            <a:avLst/>
          </a:prstGeom>
          <a:noFill/>
          <a:ln>
            <a:noFill/>
          </a:ln>
        </p:spPr>
      </p:pic>
      <p:pic>
        <p:nvPicPr>
          <p:cNvPr id="53" name="Google Shape;53;p14"/>
          <p:cNvPicPr preferRelativeResize="0"/>
          <p:nvPr/>
        </p:nvPicPr>
        <p:blipFill rotWithShape="1">
          <a:blip r:embed="rId3">
            <a:alphaModFix/>
          </a:blip>
          <a:srcRect/>
          <a:stretch/>
        </p:blipFill>
        <p:spPr>
          <a:xfrm>
            <a:off x="0" y="0"/>
            <a:ext cx="5299365" cy="3420339"/>
          </a:xfrm>
          <a:prstGeom prst="rect">
            <a:avLst/>
          </a:prstGeom>
          <a:noFill/>
          <a:ln>
            <a:noFill/>
          </a:ln>
        </p:spPr>
      </p:pic>
      <p:sp>
        <p:nvSpPr>
          <p:cNvPr id="54" name="Google Shape;54;p14"/>
          <p:cNvSpPr/>
          <p:nvPr/>
        </p:nvSpPr>
        <p:spPr>
          <a:xfrm>
            <a:off x="668241" y="3924301"/>
            <a:ext cx="10767060" cy="0"/>
          </a:xfrm>
          <a:custGeom>
            <a:avLst/>
            <a:gdLst/>
            <a:ahLst/>
            <a:cxnLst/>
            <a:rect l="l" t="t" r="r" b="b"/>
            <a:pathLst>
              <a:path w="6858000" h="120000" extrusionOk="0">
                <a:moveTo>
                  <a:pt x="0" y="0"/>
                </a:moveTo>
                <a:lnTo>
                  <a:pt x="6858000" y="0"/>
                </a:lnTo>
              </a:path>
            </a:pathLst>
          </a:custGeom>
          <a:noFill/>
          <a:ln w="12700" cap="flat" cmpd="sng">
            <a:solidFill>
              <a:srgbClr val="70D1C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55" name="Google Shape;55;p14"/>
          <p:cNvSpPr txBox="1">
            <a:spLocks noGrp="1"/>
          </p:cNvSpPr>
          <p:nvPr>
            <p:ph type="body" idx="1"/>
          </p:nvPr>
        </p:nvSpPr>
        <p:spPr>
          <a:xfrm>
            <a:off x="667372" y="4104409"/>
            <a:ext cx="10757600" cy="1517200"/>
          </a:xfrm>
          <a:prstGeom prst="rect">
            <a:avLst/>
          </a:prstGeom>
          <a:noFill/>
          <a:ln>
            <a:noFill/>
          </a:ln>
        </p:spPr>
        <p:txBody>
          <a:bodyPr spcFirstLastPara="1" wrap="square" lIns="0" tIns="0" rIns="0" bIns="0" anchor="t" anchorCtr="0">
            <a:noAutofit/>
          </a:bodyPr>
          <a:lstStyle>
            <a:lvl1pPr marL="609585" marR="0" lvl="0" indent="-304792" algn="l" rtl="0">
              <a:spcBef>
                <a:spcPts val="0"/>
              </a:spcBef>
              <a:spcAft>
                <a:spcPts val="0"/>
              </a:spcAft>
              <a:buSzPts val="1400"/>
              <a:buNone/>
              <a:defRPr sz="2400" b="0" i="0" u="none" strike="noStrike" cap="none">
                <a:latin typeface="Calibri"/>
                <a:ea typeface="Calibri"/>
                <a:cs typeface="Calibri"/>
                <a:sym typeface="Calibri"/>
              </a:defRPr>
            </a:lvl1pPr>
            <a:lvl2pPr marL="1219170" marR="0" lvl="1" indent="-304792" algn="l" rtl="0">
              <a:spcBef>
                <a:spcPts val="0"/>
              </a:spcBef>
              <a:spcAft>
                <a:spcPts val="0"/>
              </a:spcAft>
              <a:buSzPts val="1400"/>
              <a:buNone/>
              <a:defRPr sz="2400" b="0" i="0" u="none" strike="noStrike" cap="none">
                <a:latin typeface="Calibri"/>
                <a:ea typeface="Calibri"/>
                <a:cs typeface="Calibri"/>
                <a:sym typeface="Calibri"/>
              </a:defRPr>
            </a:lvl2pPr>
            <a:lvl3pPr marL="1828754" marR="0" lvl="2" indent="-304792" algn="l" rtl="0">
              <a:spcBef>
                <a:spcPts val="0"/>
              </a:spcBef>
              <a:spcAft>
                <a:spcPts val="0"/>
              </a:spcAft>
              <a:buSzPts val="1400"/>
              <a:buNone/>
              <a:defRPr sz="2400" b="0" i="0" u="none" strike="noStrike" cap="none">
                <a:latin typeface="Calibri"/>
                <a:ea typeface="Calibri"/>
                <a:cs typeface="Calibri"/>
                <a:sym typeface="Calibri"/>
              </a:defRPr>
            </a:lvl3pPr>
            <a:lvl4pPr marL="2438339" marR="0" lvl="3" indent="-304792" algn="l" rtl="0">
              <a:spcBef>
                <a:spcPts val="0"/>
              </a:spcBef>
              <a:spcAft>
                <a:spcPts val="0"/>
              </a:spcAft>
              <a:buSzPts val="1400"/>
              <a:buNone/>
              <a:defRPr sz="2400" b="0" i="0" u="none" strike="noStrike" cap="none">
                <a:latin typeface="Calibri"/>
                <a:ea typeface="Calibri"/>
                <a:cs typeface="Calibri"/>
                <a:sym typeface="Calibri"/>
              </a:defRPr>
            </a:lvl4pPr>
            <a:lvl5pPr marL="3047924" marR="0" lvl="4" indent="-304792" algn="l" rtl="0">
              <a:spcBef>
                <a:spcPts val="0"/>
              </a:spcBef>
              <a:spcAft>
                <a:spcPts val="0"/>
              </a:spcAft>
              <a:buSzPts val="1400"/>
              <a:buNone/>
              <a:defRPr sz="2400" b="0" i="0" u="none" strike="noStrike" cap="none">
                <a:latin typeface="Calibri"/>
                <a:ea typeface="Calibri"/>
                <a:cs typeface="Calibri"/>
                <a:sym typeface="Calibri"/>
              </a:defRPr>
            </a:lvl5pPr>
            <a:lvl6pPr marL="3657509" marR="0" lvl="5" indent="-304792" algn="l" rtl="0">
              <a:spcBef>
                <a:spcPts val="0"/>
              </a:spcBef>
              <a:spcAft>
                <a:spcPts val="0"/>
              </a:spcAft>
              <a:buSzPts val="1400"/>
              <a:buNone/>
              <a:defRPr sz="2400" b="0" i="0" u="none" strike="noStrike" cap="none">
                <a:latin typeface="Calibri"/>
                <a:ea typeface="Calibri"/>
                <a:cs typeface="Calibri"/>
                <a:sym typeface="Calibri"/>
              </a:defRPr>
            </a:lvl6pPr>
            <a:lvl7pPr marL="4267093" marR="0" lvl="6" indent="-304792" algn="l" rtl="0">
              <a:spcBef>
                <a:spcPts val="0"/>
              </a:spcBef>
              <a:spcAft>
                <a:spcPts val="0"/>
              </a:spcAft>
              <a:buSzPts val="1400"/>
              <a:buNone/>
              <a:defRPr sz="2400" b="0" i="0" u="none" strike="noStrike" cap="none">
                <a:latin typeface="Calibri"/>
                <a:ea typeface="Calibri"/>
                <a:cs typeface="Calibri"/>
                <a:sym typeface="Calibri"/>
              </a:defRPr>
            </a:lvl7pPr>
            <a:lvl8pPr marL="4876678" marR="0" lvl="7" indent="-304792" algn="l" rtl="0">
              <a:spcBef>
                <a:spcPts val="0"/>
              </a:spcBef>
              <a:spcAft>
                <a:spcPts val="0"/>
              </a:spcAft>
              <a:buSzPts val="1400"/>
              <a:buNone/>
              <a:defRPr sz="2400" b="0" i="0" u="none" strike="noStrike" cap="none">
                <a:latin typeface="Calibri"/>
                <a:ea typeface="Calibri"/>
                <a:cs typeface="Calibri"/>
                <a:sym typeface="Calibri"/>
              </a:defRPr>
            </a:lvl8pPr>
            <a:lvl9pPr marL="5486263" marR="0" lvl="8" indent="-304792" algn="l" rtl="0">
              <a:spcBef>
                <a:spcPts val="0"/>
              </a:spcBef>
              <a:spcAft>
                <a:spcPts val="0"/>
              </a:spcAft>
              <a:buSzPts val="1400"/>
              <a:buNone/>
              <a:defRPr sz="2400" b="0" i="0" u="none" strike="noStrike" cap="none">
                <a:latin typeface="Calibri"/>
                <a:ea typeface="Calibri"/>
                <a:cs typeface="Calibri"/>
                <a:sym typeface="Calibri"/>
              </a:defRPr>
            </a:lvl9pPr>
          </a:lstStyle>
          <a:p>
            <a:endParaRPr/>
          </a:p>
        </p:txBody>
      </p:sp>
    </p:spTree>
    <p:extLst>
      <p:ext uri="{BB962C8B-B14F-4D97-AF65-F5344CB8AC3E}">
        <p14:creationId xmlns:p14="http://schemas.microsoft.com/office/powerpoint/2010/main" val="389516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8C351DE-CA9A-93E5-2E6E-0921FA2D688A}"/>
              </a:ext>
            </a:extLst>
          </p:cNvPr>
          <p:cNvSpPr/>
          <p:nvPr userDrawn="1"/>
        </p:nvSpPr>
        <p:spPr>
          <a:xfrm>
            <a:off x="0" y="0"/>
            <a:ext cx="7067730" cy="6858000"/>
          </a:xfrm>
          <a:custGeom>
            <a:avLst/>
            <a:gdLst>
              <a:gd name="connsiteX0" fmla="*/ 0 w 7067730"/>
              <a:gd name="connsiteY0" fmla="*/ 0 h 6858000"/>
              <a:gd name="connsiteX1" fmla="*/ 5624908 w 7067730"/>
              <a:gd name="connsiteY1" fmla="*/ 0 h 6858000"/>
              <a:gd name="connsiteX2" fmla="*/ 5747835 w 7067730"/>
              <a:gd name="connsiteY2" fmla="*/ 66359 h 6858000"/>
              <a:gd name="connsiteX3" fmla="*/ 6800990 w 7067730"/>
              <a:gd name="connsiteY3" fmla="*/ 1269725 h 6858000"/>
              <a:gd name="connsiteX4" fmla="*/ 6967801 w 7067730"/>
              <a:gd name="connsiteY4" fmla="*/ 3184523 h 6858000"/>
              <a:gd name="connsiteX5" fmla="*/ 5549878 w 7067730"/>
              <a:gd name="connsiteY5" fmla="*/ 4821851 h 6858000"/>
              <a:gd name="connsiteX6" fmla="*/ 4818374 w 7067730"/>
              <a:gd name="connsiteY6" fmla="*/ 5001158 h 6858000"/>
              <a:gd name="connsiteX7" fmla="*/ 3297849 w 7067730"/>
              <a:gd name="connsiteY7" fmla="*/ 5605778 h 6858000"/>
              <a:gd name="connsiteX8" fmla="*/ 2299274 w 7067730"/>
              <a:gd name="connsiteY8" fmla="*/ 6672529 h 6858000"/>
              <a:gd name="connsiteX9" fmla="*/ 2190713 w 7067730"/>
              <a:gd name="connsiteY9" fmla="*/ 6840787 h 6858000"/>
              <a:gd name="connsiteX10" fmla="*/ 2180046 w 7067730"/>
              <a:gd name="connsiteY10" fmla="*/ 6858000 h 6858000"/>
              <a:gd name="connsiteX11" fmla="*/ 0 w 706773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7730" h="6858000">
                <a:moveTo>
                  <a:pt x="0" y="0"/>
                </a:moveTo>
                <a:lnTo>
                  <a:pt x="5624908" y="0"/>
                </a:lnTo>
                <a:lnTo>
                  <a:pt x="5747835" y="66359"/>
                </a:lnTo>
                <a:cubicBezTo>
                  <a:pt x="6191694" y="338566"/>
                  <a:pt x="6550372" y="730462"/>
                  <a:pt x="6800990" y="1269725"/>
                </a:cubicBezTo>
                <a:cubicBezTo>
                  <a:pt x="7073654" y="1856367"/>
                  <a:pt x="7151634" y="2496371"/>
                  <a:pt x="6967801" y="3184523"/>
                </a:cubicBezTo>
                <a:cubicBezTo>
                  <a:pt x="6752318" y="3991449"/>
                  <a:pt x="6266657" y="4528124"/>
                  <a:pt x="5549878" y="4821851"/>
                </a:cubicBezTo>
                <a:cubicBezTo>
                  <a:pt x="5310251" y="4920015"/>
                  <a:pt x="5064169" y="4955733"/>
                  <a:pt x="4818374" y="5001158"/>
                </a:cubicBezTo>
                <a:cubicBezTo>
                  <a:pt x="4287053" y="5099178"/>
                  <a:pt x="3773566" y="5274085"/>
                  <a:pt x="3297849" y="5605778"/>
                </a:cubicBezTo>
                <a:cubicBezTo>
                  <a:pt x="2897243" y="5884873"/>
                  <a:pt x="2575429" y="6252666"/>
                  <a:pt x="2299274" y="6672529"/>
                </a:cubicBezTo>
                <a:cubicBezTo>
                  <a:pt x="2260727" y="6731138"/>
                  <a:pt x="2224651" y="6787110"/>
                  <a:pt x="2190713" y="6840787"/>
                </a:cubicBezTo>
                <a:lnTo>
                  <a:pt x="218004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704384" y="2788521"/>
            <a:ext cx="6229530" cy="1325563"/>
          </a:xfrm>
        </p:spPr>
        <p:txBody>
          <a:bodyPr/>
          <a:lstStyle>
            <a:lvl1pPr algn="ct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7790688" y="1170432"/>
            <a:ext cx="4133088" cy="4351338"/>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Freeform: Shape 24">
            <a:extLst>
              <a:ext uri="{FF2B5EF4-FFF2-40B4-BE49-F238E27FC236}">
                <a16:creationId xmlns:a16="http://schemas.microsoft.com/office/drawing/2014/main" id="{070813B7-403A-9A3E-5E5C-44C1680DE4C3}"/>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82937281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6502620" cy="676656"/>
          </a:xfrm>
        </p:spPr>
        <p:txBody>
          <a:bodyPr anchor="b"/>
          <a:lstStyle>
            <a:lvl1pPr>
              <a:defRPr sz="4800"/>
            </a:lvl1pPr>
          </a:lstStyle>
          <a:p>
            <a:r>
              <a:rPr lang="en-US" dirty="0"/>
              <a:t>click to edit master title style</a:t>
            </a: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Shape, circle&#10;&#10;Description automatically generated">
            <a:extLst>
              <a:ext uri="{FF2B5EF4-FFF2-40B4-BE49-F238E27FC236}">
                <a16:creationId xmlns:a16="http://schemas.microsoft.com/office/drawing/2014/main" id="{B5ED90D1-D640-D115-6711-35DE812FC014}"/>
              </a:ext>
            </a:extLst>
          </p:cNvPr>
          <p:cNvPicPr>
            <a:picLocks noChangeAspect="1"/>
          </p:cNvPicPr>
          <p:nvPr userDrawn="1"/>
        </p:nvPicPr>
        <p:blipFill rotWithShape="1">
          <a:blip r:embed="rId2">
            <a:alphaModFix/>
          </a:blip>
          <a:srcRect r="30186" b="9728"/>
          <a:stretch/>
        </p:blipFill>
        <p:spPr>
          <a:xfrm>
            <a:off x="6768197" y="1316481"/>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Lst>
          </p:cNvPr>
          <p:cNvSpPr/>
          <p:nvPr userDrawn="1"/>
        </p:nvSpPr>
        <p:spPr>
          <a:xfrm>
            <a:off x="7078692" y="1"/>
            <a:ext cx="5113309" cy="6162929"/>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815470" y="0"/>
            <a:ext cx="4376530" cy="6018401"/>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39204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D6B97A1A-D605-738D-8C08-D97B3BBB5274}"/>
              </a:ext>
            </a:extLst>
          </p:cNvPr>
          <p:cNvSpPr/>
          <p:nvPr userDrawn="1"/>
        </p:nvSpPr>
        <p:spPr>
          <a:xfrm>
            <a:off x="1" y="1454554"/>
            <a:ext cx="7279953" cy="5403446"/>
          </a:xfrm>
          <a:custGeom>
            <a:avLst/>
            <a:gdLst>
              <a:gd name="connsiteX0" fmla="*/ 2849225 w 7279953"/>
              <a:gd name="connsiteY0" fmla="*/ 1991 h 5403446"/>
              <a:gd name="connsiteX1" fmla="*/ 5787175 w 7279953"/>
              <a:gd name="connsiteY1" fmla="*/ 802235 h 5403446"/>
              <a:gd name="connsiteX2" fmla="*/ 7222098 w 7279953"/>
              <a:gd name="connsiteY2" fmla="*/ 5257058 h 5403446"/>
              <a:gd name="connsiteX3" fmla="*/ 7198134 w 7279953"/>
              <a:gd name="connsiteY3" fmla="*/ 5403446 h 5403446"/>
              <a:gd name="connsiteX4" fmla="*/ 0 w 7279953"/>
              <a:gd name="connsiteY4" fmla="*/ 5403446 h 5403446"/>
              <a:gd name="connsiteX5" fmla="*/ 0 w 7279953"/>
              <a:gd name="connsiteY5" fmla="*/ 593527 h 5403446"/>
              <a:gd name="connsiteX6" fmla="*/ 151492 w 7279953"/>
              <a:gd name="connsiteY6" fmla="*/ 533307 h 5403446"/>
              <a:gd name="connsiteX7" fmla="*/ 2849225 w 7279953"/>
              <a:gd name="connsiteY7" fmla="*/ 1991 h 54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953" h="5403446">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chemeClr val="accent2">
              <a:lumMod val="75000"/>
              <a:alpha val="58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5B033E79-37B9-73B6-FED8-8DF23954CCE8}"/>
              </a:ext>
            </a:extLst>
          </p:cNvPr>
          <p:cNvSpPr>
            <a:spLocks noGrp="1"/>
          </p:cNvSpPr>
          <p:nvPr>
            <p:ph type="title" hasCustomPrompt="1"/>
          </p:nvPr>
        </p:nvSpPr>
        <p:spPr>
          <a:xfrm>
            <a:off x="2560320" y="3078480"/>
            <a:ext cx="4840641" cy="1773555"/>
          </a:xfrm>
        </p:spPr>
        <p:txBody>
          <a:bodyPr anchor="b"/>
          <a:lstStyle>
            <a:lvl1pPr>
              <a:defRPr sz="6000">
                <a:solidFill>
                  <a:schemeClr val="accent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5721041-CFF4-58F6-F8DE-DFDCD6CC6303}"/>
              </a:ext>
            </a:extLst>
          </p:cNvPr>
          <p:cNvSpPr>
            <a:spLocks noGrp="1"/>
          </p:cNvSpPr>
          <p:nvPr>
            <p:ph type="body" idx="1"/>
          </p:nvPr>
        </p:nvSpPr>
        <p:spPr>
          <a:xfrm>
            <a:off x="2560320" y="4852035"/>
            <a:ext cx="4840641" cy="551411"/>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Freeform: Shape 18">
            <a:extLst>
              <a:ext uri="{FF2B5EF4-FFF2-40B4-BE49-F238E27FC236}">
                <a16:creationId xmlns:a16="http://schemas.microsoft.com/office/drawing/2014/main" id="{1CC49F1D-4E95-A334-0DE1-5115637E40AF}"/>
              </a:ext>
            </a:extLst>
          </p:cNvPr>
          <p:cNvSpPr/>
          <p:nvPr userDrawn="1"/>
        </p:nvSpPr>
        <p:spPr>
          <a:xfrm>
            <a:off x="1" y="1"/>
            <a:ext cx="5306847" cy="4114703"/>
          </a:xfrm>
          <a:custGeom>
            <a:avLst/>
            <a:gdLst>
              <a:gd name="connsiteX0" fmla="*/ 1128214 w 5306847"/>
              <a:gd name="connsiteY0" fmla="*/ 3116019 h 4114703"/>
              <a:gd name="connsiteX1" fmla="*/ 835809 w 5306847"/>
              <a:gd name="connsiteY1" fmla="*/ 3193860 h 4114703"/>
              <a:gd name="connsiteX2" fmla="*/ 1244658 w 5306847"/>
              <a:gd name="connsiteY2" fmla="*/ 3132653 h 4114703"/>
              <a:gd name="connsiteX3" fmla="*/ 1128214 w 5306847"/>
              <a:gd name="connsiteY3" fmla="*/ 3116019 h 4114703"/>
              <a:gd name="connsiteX4" fmla="*/ 593382 w 5306847"/>
              <a:gd name="connsiteY4" fmla="*/ 3062082 h 4114703"/>
              <a:gd name="connsiteX5" fmla="*/ 746859 w 5306847"/>
              <a:gd name="connsiteY5" fmla="*/ 3073079 h 4114703"/>
              <a:gd name="connsiteX6" fmla="*/ 593382 w 5306847"/>
              <a:gd name="connsiteY6" fmla="*/ 3062082 h 4114703"/>
              <a:gd name="connsiteX7" fmla="*/ 0 w 5306847"/>
              <a:gd name="connsiteY7" fmla="*/ 2705805 h 4114703"/>
              <a:gd name="connsiteX8" fmla="*/ 793045 w 5306847"/>
              <a:gd name="connsiteY8" fmla="*/ 2775067 h 4114703"/>
              <a:gd name="connsiteX9" fmla="*/ 1031840 w 5306847"/>
              <a:gd name="connsiteY9" fmla="*/ 2810847 h 4114703"/>
              <a:gd name="connsiteX10" fmla="*/ 1026371 w 5306847"/>
              <a:gd name="connsiteY10" fmla="*/ 2848980 h 4114703"/>
              <a:gd name="connsiteX11" fmla="*/ 59068 w 5306847"/>
              <a:gd name="connsiteY11" fmla="*/ 2811901 h 4114703"/>
              <a:gd name="connsiteX12" fmla="*/ 50283 w 5306847"/>
              <a:gd name="connsiteY12" fmla="*/ 2852290 h 4114703"/>
              <a:gd name="connsiteX13" fmla="*/ 316347 w 5306847"/>
              <a:gd name="connsiteY13" fmla="*/ 2928972 h 4114703"/>
              <a:gd name="connsiteX14" fmla="*/ 1075878 w 5306847"/>
              <a:gd name="connsiteY14" fmla="*/ 2984948 h 4114703"/>
              <a:gd name="connsiteX15" fmla="*/ 1383585 w 5306847"/>
              <a:gd name="connsiteY15" fmla="*/ 2941791 h 4114703"/>
              <a:gd name="connsiteX16" fmla="*/ 1495153 w 5306847"/>
              <a:gd name="connsiteY16" fmla="*/ 3004988 h 4114703"/>
              <a:gd name="connsiteX17" fmla="*/ 1311595 w 5306847"/>
              <a:gd name="connsiteY17" fmla="*/ 3096004 h 4114703"/>
              <a:gd name="connsiteX18" fmla="*/ 1793219 w 5306847"/>
              <a:gd name="connsiteY18" fmla="*/ 3146904 h 4114703"/>
              <a:gd name="connsiteX19" fmla="*/ 1246095 w 5306847"/>
              <a:gd name="connsiteY19" fmla="*/ 3233913 h 4114703"/>
              <a:gd name="connsiteX20" fmla="*/ 1243573 w 5306847"/>
              <a:gd name="connsiteY20" fmla="*/ 3281681 h 4114703"/>
              <a:gd name="connsiteX21" fmla="*/ 1569927 w 5306847"/>
              <a:gd name="connsiteY21" fmla="*/ 3348255 h 4114703"/>
              <a:gd name="connsiteX22" fmla="*/ 1898220 w 5306847"/>
              <a:gd name="connsiteY22" fmla="*/ 3518678 h 4114703"/>
              <a:gd name="connsiteX23" fmla="*/ 1379583 w 5306847"/>
              <a:gd name="connsiteY23" fmla="*/ 3393314 h 4114703"/>
              <a:gd name="connsiteX24" fmla="*/ 1365854 w 5306847"/>
              <a:gd name="connsiteY24" fmla="*/ 3430365 h 4114703"/>
              <a:gd name="connsiteX25" fmla="*/ 1899877 w 5306847"/>
              <a:gd name="connsiteY25" fmla="*/ 3756354 h 4114703"/>
              <a:gd name="connsiteX26" fmla="*/ 1390394 w 5306847"/>
              <a:gd name="connsiteY26" fmla="*/ 3559368 h 4114703"/>
              <a:gd name="connsiteX27" fmla="*/ 1652019 w 5306847"/>
              <a:gd name="connsiteY27" fmla="*/ 3834080 h 4114703"/>
              <a:gd name="connsiteX28" fmla="*/ 1277598 w 5306847"/>
              <a:gd name="connsiteY28" fmla="*/ 3652747 h 4114703"/>
              <a:gd name="connsiteX29" fmla="*/ 1363636 w 5306847"/>
              <a:gd name="connsiteY29" fmla="*/ 4114703 h 4114703"/>
              <a:gd name="connsiteX30" fmla="*/ 1003785 w 5306847"/>
              <a:gd name="connsiteY30" fmla="*/ 3536203 h 4114703"/>
              <a:gd name="connsiteX31" fmla="*/ 1137175 w 5306847"/>
              <a:gd name="connsiteY31" fmla="*/ 3932544 h 4114703"/>
              <a:gd name="connsiteX32" fmla="*/ 1092633 w 5306847"/>
              <a:gd name="connsiteY32" fmla="*/ 3954634 h 4114703"/>
              <a:gd name="connsiteX33" fmla="*/ 981708 w 5306847"/>
              <a:gd name="connsiteY33" fmla="*/ 3767746 h 4114703"/>
              <a:gd name="connsiteX34" fmla="*/ 816353 w 5306847"/>
              <a:gd name="connsiteY34" fmla="*/ 3458203 h 4114703"/>
              <a:gd name="connsiteX35" fmla="*/ 612237 w 5306847"/>
              <a:gd name="connsiteY35" fmla="*/ 3330261 h 4114703"/>
              <a:gd name="connsiteX36" fmla="*/ 782209 w 5306847"/>
              <a:gd name="connsiteY36" fmla="*/ 3785035 h 4114703"/>
              <a:gd name="connsiteX37" fmla="*/ 359536 w 5306847"/>
              <a:gd name="connsiteY37" fmla="*/ 3187049 h 4114703"/>
              <a:gd name="connsiteX38" fmla="*/ 316861 w 5306847"/>
              <a:gd name="connsiteY38" fmla="*/ 3207700 h 4114703"/>
              <a:gd name="connsiteX39" fmla="*/ 519543 w 5306847"/>
              <a:gd name="connsiteY39" fmla="*/ 3770012 h 4114703"/>
              <a:gd name="connsiteX40" fmla="*/ 119870 w 5306847"/>
              <a:gd name="connsiteY40" fmla="*/ 3080521 h 4114703"/>
              <a:gd name="connsiteX41" fmla="*/ 155937 w 5306847"/>
              <a:gd name="connsiteY41" fmla="*/ 3674683 h 4114703"/>
              <a:gd name="connsiteX42" fmla="*/ 39600 w 5306847"/>
              <a:gd name="connsiteY42" fmla="*/ 3316729 h 4114703"/>
              <a:gd name="connsiteX43" fmla="*/ 0 w 5306847"/>
              <a:gd name="connsiteY43" fmla="*/ 3138695 h 4114703"/>
              <a:gd name="connsiteX44" fmla="*/ 0 w 5306847"/>
              <a:gd name="connsiteY44" fmla="*/ 2448197 h 4114703"/>
              <a:gd name="connsiteX45" fmla="*/ 55485 w 5306847"/>
              <a:gd name="connsiteY45" fmla="*/ 2448349 h 4114703"/>
              <a:gd name="connsiteX46" fmla="*/ 127415 w 5306847"/>
              <a:gd name="connsiteY46" fmla="*/ 2484330 h 4114703"/>
              <a:gd name="connsiteX47" fmla="*/ 35102 w 5306847"/>
              <a:gd name="connsiteY47" fmla="*/ 2503119 h 4114703"/>
              <a:gd name="connsiteX48" fmla="*/ 0 w 5306847"/>
              <a:gd name="connsiteY48" fmla="*/ 2507241 h 4114703"/>
              <a:gd name="connsiteX49" fmla="*/ 0 w 5306847"/>
              <a:gd name="connsiteY49" fmla="*/ 1951810 h 4114703"/>
              <a:gd name="connsiteX50" fmla="*/ 65069 w 5306847"/>
              <a:gd name="connsiteY50" fmla="*/ 1993449 h 4114703"/>
              <a:gd name="connsiteX51" fmla="*/ 541335 w 5306847"/>
              <a:gd name="connsiteY51" fmla="*/ 2322212 h 4114703"/>
              <a:gd name="connsiteX52" fmla="*/ 95359 w 5306847"/>
              <a:gd name="connsiteY52" fmla="*/ 2112344 h 4114703"/>
              <a:gd name="connsiteX53" fmla="*/ 0 w 5306847"/>
              <a:gd name="connsiteY53" fmla="*/ 2070199 h 4114703"/>
              <a:gd name="connsiteX54" fmla="*/ 1493216 w 5306847"/>
              <a:gd name="connsiteY54" fmla="*/ 1252887 h 4114703"/>
              <a:gd name="connsiteX55" fmla="*/ 774195 w 5306847"/>
              <a:gd name="connsiteY55" fmla="*/ 1512992 h 4114703"/>
              <a:gd name="connsiteX56" fmla="*/ 1493216 w 5306847"/>
              <a:gd name="connsiteY56" fmla="*/ 1252887 h 4114703"/>
              <a:gd name="connsiteX57" fmla="*/ 76255 w 5306847"/>
              <a:gd name="connsiteY57" fmla="*/ 1097450 h 4114703"/>
              <a:gd name="connsiteX58" fmla="*/ 33618 w 5306847"/>
              <a:gd name="connsiteY58" fmla="*/ 1349175 h 4114703"/>
              <a:gd name="connsiteX59" fmla="*/ 0 w 5306847"/>
              <a:gd name="connsiteY59" fmla="*/ 1432332 h 4114703"/>
              <a:gd name="connsiteX60" fmla="*/ 0 w 5306847"/>
              <a:gd name="connsiteY60" fmla="*/ 1189112 h 4114703"/>
              <a:gd name="connsiteX61" fmla="*/ 2029776 w 5306847"/>
              <a:gd name="connsiteY61" fmla="*/ 932082 h 4114703"/>
              <a:gd name="connsiteX62" fmla="*/ 1584547 w 5306847"/>
              <a:gd name="connsiteY62" fmla="*/ 1035281 h 4114703"/>
              <a:gd name="connsiteX63" fmla="*/ 1855741 w 5306847"/>
              <a:gd name="connsiteY63" fmla="*/ 1119025 h 4114703"/>
              <a:gd name="connsiteX64" fmla="*/ 2029776 w 5306847"/>
              <a:gd name="connsiteY64" fmla="*/ 932082 h 4114703"/>
              <a:gd name="connsiteX65" fmla="*/ 2172757 w 5306847"/>
              <a:gd name="connsiteY65" fmla="*/ 756549 h 4114703"/>
              <a:gd name="connsiteX66" fmla="*/ 1449360 w 5306847"/>
              <a:gd name="connsiteY66" fmla="*/ 944440 h 4114703"/>
              <a:gd name="connsiteX67" fmla="*/ 1465019 w 5306847"/>
              <a:gd name="connsiteY67" fmla="*/ 953215 h 4114703"/>
              <a:gd name="connsiteX68" fmla="*/ 2108011 w 5306847"/>
              <a:gd name="connsiteY68" fmla="*/ 848645 h 4114703"/>
              <a:gd name="connsiteX69" fmla="*/ 2172757 w 5306847"/>
              <a:gd name="connsiteY69" fmla="*/ 756549 h 4114703"/>
              <a:gd name="connsiteX70" fmla="*/ 4252658 w 5306847"/>
              <a:gd name="connsiteY70" fmla="*/ 150792 h 4114703"/>
              <a:gd name="connsiteX71" fmla="*/ 3931686 w 5306847"/>
              <a:gd name="connsiteY71" fmla="*/ 459776 h 4114703"/>
              <a:gd name="connsiteX72" fmla="*/ 4132278 w 5306847"/>
              <a:gd name="connsiteY72" fmla="*/ 351481 h 4114703"/>
              <a:gd name="connsiteX73" fmla="*/ 4283202 w 5306847"/>
              <a:gd name="connsiteY73" fmla="*/ 178164 h 4114703"/>
              <a:gd name="connsiteX74" fmla="*/ 4252658 w 5306847"/>
              <a:gd name="connsiteY74" fmla="*/ 150792 h 4114703"/>
              <a:gd name="connsiteX75" fmla="*/ 3325439 w 5306847"/>
              <a:gd name="connsiteY75" fmla="*/ 0 h 4114703"/>
              <a:gd name="connsiteX76" fmla="*/ 3418746 w 5306847"/>
              <a:gd name="connsiteY76" fmla="*/ 0 h 4114703"/>
              <a:gd name="connsiteX77" fmla="*/ 3419677 w 5306847"/>
              <a:gd name="connsiteY77" fmla="*/ 8956 h 4114703"/>
              <a:gd name="connsiteX78" fmla="*/ 3293135 w 5306847"/>
              <a:gd name="connsiteY78" fmla="*/ 286266 h 4114703"/>
              <a:gd name="connsiteX79" fmla="*/ 3118350 w 5306847"/>
              <a:gd name="connsiteY79" fmla="*/ 657091 h 4114703"/>
              <a:gd name="connsiteX80" fmla="*/ 3329162 w 5306847"/>
              <a:gd name="connsiteY80" fmla="*/ 590326 h 4114703"/>
              <a:gd name="connsiteX81" fmla="*/ 3639279 w 5306847"/>
              <a:gd name="connsiteY81" fmla="*/ 4623 h 4114703"/>
              <a:gd name="connsiteX82" fmla="*/ 3642347 w 5306847"/>
              <a:gd name="connsiteY82" fmla="*/ 0 h 4114703"/>
              <a:gd name="connsiteX83" fmla="*/ 3767243 w 5306847"/>
              <a:gd name="connsiteY83" fmla="*/ 0 h 4114703"/>
              <a:gd name="connsiteX84" fmla="*/ 3613382 w 5306847"/>
              <a:gd name="connsiteY84" fmla="*/ 253431 h 4114703"/>
              <a:gd name="connsiteX85" fmla="*/ 3417993 w 5306847"/>
              <a:gd name="connsiteY85" fmla="*/ 575207 h 4114703"/>
              <a:gd name="connsiteX86" fmla="*/ 3686405 w 5306847"/>
              <a:gd name="connsiteY86" fmla="*/ 478980 h 4114703"/>
              <a:gd name="connsiteX87" fmla="*/ 3866549 w 5306847"/>
              <a:gd name="connsiteY87" fmla="*/ 110874 h 4114703"/>
              <a:gd name="connsiteX88" fmla="*/ 3929931 w 5306847"/>
              <a:gd name="connsiteY88" fmla="*/ 0 h 4114703"/>
              <a:gd name="connsiteX89" fmla="*/ 4126959 w 5306847"/>
              <a:gd name="connsiteY89" fmla="*/ 0 h 4114703"/>
              <a:gd name="connsiteX90" fmla="*/ 4117244 w 5306847"/>
              <a:gd name="connsiteY90" fmla="*/ 13877 h 4114703"/>
              <a:gd name="connsiteX91" fmla="*/ 4042900 w 5306847"/>
              <a:gd name="connsiteY91" fmla="*/ 153958 h 4114703"/>
              <a:gd name="connsiteX92" fmla="*/ 4386860 w 5306847"/>
              <a:gd name="connsiteY92" fmla="*/ 73668 h 4114703"/>
              <a:gd name="connsiteX93" fmla="*/ 4454900 w 5306847"/>
              <a:gd name="connsiteY93" fmla="*/ 0 h 4114703"/>
              <a:gd name="connsiteX94" fmla="*/ 4550359 w 5306847"/>
              <a:gd name="connsiteY94" fmla="*/ 0 h 4114703"/>
              <a:gd name="connsiteX95" fmla="*/ 4527388 w 5306847"/>
              <a:gd name="connsiteY95" fmla="*/ 31847 h 4114703"/>
              <a:gd name="connsiteX96" fmla="*/ 4376382 w 5306847"/>
              <a:gd name="connsiteY96" fmla="*/ 240637 h 4114703"/>
              <a:gd name="connsiteX97" fmla="*/ 4663766 w 5306847"/>
              <a:gd name="connsiteY97" fmla="*/ 12858 h 4114703"/>
              <a:gd name="connsiteX98" fmla="*/ 4679372 w 5306847"/>
              <a:gd name="connsiteY98" fmla="*/ 0 h 4114703"/>
              <a:gd name="connsiteX99" fmla="*/ 4869273 w 5306847"/>
              <a:gd name="connsiteY99" fmla="*/ 0 h 4114703"/>
              <a:gd name="connsiteX100" fmla="*/ 4683376 w 5306847"/>
              <a:gd name="connsiteY100" fmla="*/ 138589 h 4114703"/>
              <a:gd name="connsiteX101" fmla="*/ 4443736 w 5306847"/>
              <a:gd name="connsiteY101" fmla="*/ 322099 h 4114703"/>
              <a:gd name="connsiteX102" fmla="*/ 4371506 w 5306847"/>
              <a:gd name="connsiteY102" fmla="*/ 403295 h 4114703"/>
              <a:gd name="connsiteX103" fmla="*/ 5289989 w 5306847"/>
              <a:gd name="connsiteY103" fmla="*/ 73257 h 4114703"/>
              <a:gd name="connsiteX104" fmla="*/ 5306847 w 5306847"/>
              <a:gd name="connsiteY104" fmla="*/ 129614 h 4114703"/>
              <a:gd name="connsiteX105" fmla="*/ 4722826 w 5306847"/>
              <a:gd name="connsiteY105" fmla="*/ 358107 h 4114703"/>
              <a:gd name="connsiteX106" fmla="*/ 4732656 w 5306847"/>
              <a:gd name="connsiteY106" fmla="*/ 394876 h 4114703"/>
              <a:gd name="connsiteX107" fmla="*/ 5154856 w 5306847"/>
              <a:gd name="connsiteY107" fmla="*/ 369219 h 4114703"/>
              <a:gd name="connsiteX108" fmla="*/ 5086105 w 5306847"/>
              <a:gd name="connsiteY108" fmla="*/ 476601 h 4114703"/>
              <a:gd name="connsiteX109" fmla="*/ 4749699 w 5306847"/>
              <a:gd name="connsiteY109" fmla="*/ 535007 h 4114703"/>
              <a:gd name="connsiteX110" fmla="*/ 5008733 w 5306847"/>
              <a:gd name="connsiteY110" fmla="*/ 672153 h 4114703"/>
              <a:gd name="connsiteX111" fmla="*/ 4655581 w 5306847"/>
              <a:gd name="connsiteY111" fmla="*/ 652691 h 4114703"/>
              <a:gd name="connsiteX112" fmla="*/ 4644466 w 5306847"/>
              <a:gd name="connsiteY112" fmla="*/ 683862 h 4114703"/>
              <a:gd name="connsiteX113" fmla="*/ 4964410 w 5306847"/>
              <a:gd name="connsiteY113" fmla="*/ 830658 h 4114703"/>
              <a:gd name="connsiteX114" fmla="*/ 4658386 w 5306847"/>
              <a:gd name="connsiteY114" fmla="*/ 788605 h 4114703"/>
              <a:gd name="connsiteX115" fmla="*/ 4333885 w 5306847"/>
              <a:gd name="connsiteY115" fmla="*/ 723281 h 4114703"/>
              <a:gd name="connsiteX116" fmla="*/ 4008791 w 5306847"/>
              <a:gd name="connsiteY116" fmla="*/ 732211 h 4114703"/>
              <a:gd name="connsiteX117" fmla="*/ 4598281 w 5306847"/>
              <a:gd name="connsiteY117" fmla="*/ 981875 h 4114703"/>
              <a:gd name="connsiteX118" fmla="*/ 4465159 w 5306847"/>
              <a:gd name="connsiteY118" fmla="*/ 970683 h 4114703"/>
              <a:gd name="connsiteX119" fmla="*/ 3747111 w 5306847"/>
              <a:gd name="connsiteY119" fmla="*/ 785763 h 4114703"/>
              <a:gd name="connsiteX120" fmla="*/ 3529957 w 5306847"/>
              <a:gd name="connsiteY120" fmla="*/ 800574 h 4114703"/>
              <a:gd name="connsiteX121" fmla="*/ 4239375 w 5306847"/>
              <a:gd name="connsiteY121" fmla="*/ 1115034 h 4114703"/>
              <a:gd name="connsiteX122" fmla="*/ 4280974 w 5306847"/>
              <a:gd name="connsiteY122" fmla="*/ 1202039 h 4114703"/>
              <a:gd name="connsiteX123" fmla="*/ 3849984 w 5306847"/>
              <a:gd name="connsiteY123" fmla="*/ 1030627 h 4114703"/>
              <a:gd name="connsiteX124" fmla="*/ 3409429 w 5306847"/>
              <a:gd name="connsiteY124" fmla="*/ 870743 h 4114703"/>
              <a:gd name="connsiteX125" fmla="*/ 3000741 w 5306847"/>
              <a:gd name="connsiteY125" fmla="*/ 841661 h 4114703"/>
              <a:gd name="connsiteX126" fmla="*/ 3001634 w 5306847"/>
              <a:gd name="connsiteY126" fmla="*/ 868350 h 4114703"/>
              <a:gd name="connsiteX127" fmla="*/ 3977926 w 5306847"/>
              <a:gd name="connsiteY127" fmla="*/ 1183583 h 4114703"/>
              <a:gd name="connsiteX128" fmla="*/ 3987416 w 5306847"/>
              <a:gd name="connsiteY128" fmla="*/ 1246207 h 4114703"/>
              <a:gd name="connsiteX129" fmla="*/ 2715015 w 5306847"/>
              <a:gd name="connsiteY129" fmla="*/ 1008947 h 4114703"/>
              <a:gd name="connsiteX130" fmla="*/ 3348065 w 5306847"/>
              <a:gd name="connsiteY130" fmla="*/ 1206626 h 4114703"/>
              <a:gd name="connsiteX131" fmla="*/ 3259910 w 5306847"/>
              <a:gd name="connsiteY131" fmla="*/ 1230747 h 4114703"/>
              <a:gd name="connsiteX132" fmla="*/ 3182468 w 5306847"/>
              <a:gd name="connsiteY132" fmla="*/ 1221624 h 4114703"/>
              <a:gd name="connsiteX133" fmla="*/ 2536035 w 5306847"/>
              <a:gd name="connsiteY133" fmla="*/ 1073823 h 4114703"/>
              <a:gd name="connsiteX134" fmla="*/ 2329567 w 5306847"/>
              <a:gd name="connsiteY134" fmla="*/ 1080109 h 4114703"/>
              <a:gd name="connsiteX135" fmla="*/ 1490638 w 5306847"/>
              <a:gd name="connsiteY135" fmla="*/ 1410800 h 4114703"/>
              <a:gd name="connsiteX136" fmla="*/ 1579656 w 5306847"/>
              <a:gd name="connsiteY136" fmla="*/ 1399406 h 4114703"/>
              <a:gd name="connsiteX137" fmla="*/ 2568862 w 5306847"/>
              <a:gd name="connsiteY137" fmla="*/ 1198528 h 4114703"/>
              <a:gd name="connsiteX138" fmla="*/ 2724042 w 5306847"/>
              <a:gd name="connsiteY138" fmla="*/ 1259695 h 4114703"/>
              <a:gd name="connsiteX139" fmla="*/ 2265993 w 5306847"/>
              <a:gd name="connsiteY139" fmla="*/ 1324555 h 4114703"/>
              <a:gd name="connsiteX140" fmla="*/ 3218786 w 5306847"/>
              <a:gd name="connsiteY140" fmla="*/ 1449876 h 4114703"/>
              <a:gd name="connsiteX141" fmla="*/ 2197564 w 5306847"/>
              <a:gd name="connsiteY141" fmla="*/ 1469480 h 4114703"/>
              <a:gd name="connsiteX142" fmla="*/ 3519100 w 5306847"/>
              <a:gd name="connsiteY142" fmla="*/ 1755212 h 4114703"/>
              <a:gd name="connsiteX143" fmla="*/ 3508692 w 5306847"/>
              <a:gd name="connsiteY143" fmla="*/ 1809348 h 4114703"/>
              <a:gd name="connsiteX144" fmla="*/ 2986339 w 5306847"/>
              <a:gd name="connsiteY144" fmla="*/ 1722848 h 4114703"/>
              <a:gd name="connsiteX145" fmla="*/ 2984790 w 5306847"/>
              <a:gd name="connsiteY145" fmla="*/ 1742491 h 4114703"/>
              <a:gd name="connsiteX146" fmla="*/ 3571283 w 5306847"/>
              <a:gd name="connsiteY146" fmla="*/ 2031955 h 4114703"/>
              <a:gd name="connsiteX147" fmla="*/ 3615118 w 5306847"/>
              <a:gd name="connsiteY147" fmla="*/ 2086291 h 4114703"/>
              <a:gd name="connsiteX148" fmla="*/ 2708513 w 5306847"/>
              <a:gd name="connsiteY148" fmla="*/ 1781688 h 4114703"/>
              <a:gd name="connsiteX149" fmla="*/ 3172418 w 5306847"/>
              <a:gd name="connsiteY149" fmla="*/ 2199742 h 4114703"/>
              <a:gd name="connsiteX150" fmla="*/ 2132197 w 5306847"/>
              <a:gd name="connsiteY150" fmla="*/ 1641209 h 4114703"/>
              <a:gd name="connsiteX151" fmla="*/ 2630167 w 5306847"/>
              <a:gd name="connsiteY151" fmla="*/ 2204145 h 4114703"/>
              <a:gd name="connsiteX152" fmla="*/ 2599847 w 5306847"/>
              <a:gd name="connsiteY152" fmla="*/ 2233140 h 4114703"/>
              <a:gd name="connsiteX153" fmla="*/ 2069682 w 5306847"/>
              <a:gd name="connsiteY153" fmla="*/ 1761346 h 4114703"/>
              <a:gd name="connsiteX154" fmla="*/ 2051614 w 5306847"/>
              <a:gd name="connsiteY154" fmla="*/ 1778826 h 4114703"/>
              <a:gd name="connsiteX155" fmla="*/ 2278737 w 5306847"/>
              <a:gd name="connsiteY155" fmla="*/ 2072065 h 4114703"/>
              <a:gd name="connsiteX156" fmla="*/ 2250256 w 5306847"/>
              <a:gd name="connsiteY156" fmla="*/ 2105001 h 4114703"/>
              <a:gd name="connsiteX157" fmla="*/ 2154719 w 5306847"/>
              <a:gd name="connsiteY157" fmla="*/ 2038687 h 4114703"/>
              <a:gd name="connsiteX158" fmla="*/ 1707849 w 5306847"/>
              <a:gd name="connsiteY158" fmla="*/ 1603352 h 4114703"/>
              <a:gd name="connsiteX159" fmla="*/ 1525666 w 5306847"/>
              <a:gd name="connsiteY159" fmla="*/ 1568923 h 4114703"/>
              <a:gd name="connsiteX160" fmla="*/ 1930439 w 5306847"/>
              <a:gd name="connsiteY160" fmla="*/ 2152124 h 4114703"/>
              <a:gd name="connsiteX161" fmla="*/ 1452634 w 5306847"/>
              <a:gd name="connsiteY161" fmla="*/ 1665318 h 4114703"/>
              <a:gd name="connsiteX162" fmla="*/ 1219821 w 5306847"/>
              <a:gd name="connsiteY162" fmla="*/ 1571963 h 4114703"/>
              <a:gd name="connsiteX163" fmla="*/ 1050195 w 5306847"/>
              <a:gd name="connsiteY163" fmla="*/ 1546914 h 4114703"/>
              <a:gd name="connsiteX164" fmla="*/ 1034486 w 5306847"/>
              <a:gd name="connsiteY164" fmla="*/ 1587574 h 4114703"/>
              <a:gd name="connsiteX165" fmla="*/ 1481611 w 5306847"/>
              <a:gd name="connsiteY165" fmla="*/ 1894459 h 4114703"/>
              <a:gd name="connsiteX166" fmla="*/ 1469161 w 5306847"/>
              <a:gd name="connsiteY166" fmla="*/ 1924278 h 4114703"/>
              <a:gd name="connsiteX167" fmla="*/ 1377537 w 5306847"/>
              <a:gd name="connsiteY167" fmla="*/ 1900183 h 4114703"/>
              <a:gd name="connsiteX168" fmla="*/ 999407 w 5306847"/>
              <a:gd name="connsiteY168" fmla="*/ 1697006 h 4114703"/>
              <a:gd name="connsiteX169" fmla="*/ 805960 w 5306847"/>
              <a:gd name="connsiteY169" fmla="*/ 1643277 h 4114703"/>
              <a:gd name="connsiteX170" fmla="*/ 793467 w 5306847"/>
              <a:gd name="connsiteY170" fmla="*/ 1681164 h 4114703"/>
              <a:gd name="connsiteX171" fmla="*/ 1024949 w 5306847"/>
              <a:gd name="connsiteY171" fmla="*/ 1811845 h 4114703"/>
              <a:gd name="connsiteX172" fmla="*/ 1212262 w 5306847"/>
              <a:gd name="connsiteY172" fmla="*/ 1972065 h 4114703"/>
              <a:gd name="connsiteX173" fmla="*/ 398553 w 5306847"/>
              <a:gd name="connsiteY173" fmla="*/ 1745032 h 4114703"/>
              <a:gd name="connsiteX174" fmla="*/ 824711 w 5306847"/>
              <a:gd name="connsiteY174" fmla="*/ 2090377 h 4114703"/>
              <a:gd name="connsiteX175" fmla="*/ 343018 w 5306847"/>
              <a:gd name="connsiteY175" fmla="*/ 1854143 h 4114703"/>
              <a:gd name="connsiteX176" fmla="*/ 17025 w 5306847"/>
              <a:gd name="connsiteY176" fmla="*/ 1831006 h 4114703"/>
              <a:gd name="connsiteX177" fmla="*/ 0 w 5306847"/>
              <a:gd name="connsiteY177" fmla="*/ 1837998 h 4114703"/>
              <a:gd name="connsiteX178" fmla="*/ 0 w 5306847"/>
              <a:gd name="connsiteY178" fmla="*/ 1569479 h 4114703"/>
              <a:gd name="connsiteX179" fmla="*/ 14353 w 5306847"/>
              <a:gd name="connsiteY179" fmla="*/ 1564248 h 4114703"/>
              <a:gd name="connsiteX180" fmla="*/ 94549 w 5306847"/>
              <a:gd name="connsiteY180" fmla="*/ 1453845 h 4114703"/>
              <a:gd name="connsiteX181" fmla="*/ 303185 w 5306847"/>
              <a:gd name="connsiteY181" fmla="*/ 713266 h 4114703"/>
              <a:gd name="connsiteX182" fmla="*/ 371403 w 5306847"/>
              <a:gd name="connsiteY182" fmla="*/ 807454 h 4114703"/>
              <a:gd name="connsiteX183" fmla="*/ 281093 w 5306847"/>
              <a:gd name="connsiteY183" fmla="*/ 1245667 h 4114703"/>
              <a:gd name="connsiteX184" fmla="*/ 235045 w 5306847"/>
              <a:gd name="connsiteY184" fmla="*/ 1398061 h 4114703"/>
              <a:gd name="connsiteX185" fmla="*/ 503757 w 5306847"/>
              <a:gd name="connsiteY185" fmla="*/ 1085268 h 4114703"/>
              <a:gd name="connsiteX186" fmla="*/ 543798 w 5306847"/>
              <a:gd name="connsiteY186" fmla="*/ 598266 h 4114703"/>
              <a:gd name="connsiteX187" fmla="*/ 585451 w 5306847"/>
              <a:gd name="connsiteY187" fmla="*/ 456397 h 4114703"/>
              <a:gd name="connsiteX188" fmla="*/ 630810 w 5306847"/>
              <a:gd name="connsiteY188" fmla="*/ 833318 h 4114703"/>
              <a:gd name="connsiteX189" fmla="*/ 605863 w 5306847"/>
              <a:gd name="connsiteY189" fmla="*/ 1179852 h 4114703"/>
              <a:gd name="connsiteX190" fmla="*/ 737759 w 5306847"/>
              <a:gd name="connsiteY190" fmla="*/ 1049453 h 4114703"/>
              <a:gd name="connsiteX191" fmla="*/ 860592 w 5306847"/>
              <a:gd name="connsiteY191" fmla="*/ 516272 h 4114703"/>
              <a:gd name="connsiteX192" fmla="*/ 919291 w 5306847"/>
              <a:gd name="connsiteY192" fmla="*/ 335094 h 4114703"/>
              <a:gd name="connsiteX193" fmla="*/ 935687 w 5306847"/>
              <a:gd name="connsiteY193" fmla="*/ 678965 h 4114703"/>
              <a:gd name="connsiteX194" fmla="*/ 843787 w 5306847"/>
              <a:gd name="connsiteY194" fmla="*/ 1045497 h 4114703"/>
              <a:gd name="connsiteX195" fmla="*/ 1055830 w 5306847"/>
              <a:gd name="connsiteY195" fmla="*/ 841497 h 4114703"/>
              <a:gd name="connsiteX196" fmla="*/ 1167925 w 5306847"/>
              <a:gd name="connsiteY196" fmla="*/ 148157 h 4114703"/>
              <a:gd name="connsiteX197" fmla="*/ 1224921 w 5306847"/>
              <a:gd name="connsiteY197" fmla="*/ 16199 h 4114703"/>
              <a:gd name="connsiteX198" fmla="*/ 1192163 w 5306847"/>
              <a:gd name="connsiteY198" fmla="*/ 811235 h 4114703"/>
              <a:gd name="connsiteX199" fmla="*/ 1288968 w 5306847"/>
              <a:gd name="connsiteY199" fmla="*/ 693566 h 4114703"/>
              <a:gd name="connsiteX200" fmla="*/ 1514227 w 5306847"/>
              <a:gd name="connsiteY200" fmla="*/ 173786 h 4114703"/>
              <a:gd name="connsiteX201" fmla="*/ 1591631 w 5306847"/>
              <a:gd name="connsiteY201" fmla="*/ 11535 h 4114703"/>
              <a:gd name="connsiteX202" fmla="*/ 1607996 w 5306847"/>
              <a:gd name="connsiteY202" fmla="*/ 242054 h 4114703"/>
              <a:gd name="connsiteX203" fmla="*/ 1512804 w 5306847"/>
              <a:gd name="connsiteY203" fmla="*/ 486736 h 4114703"/>
              <a:gd name="connsiteX204" fmla="*/ 2008275 w 5306847"/>
              <a:gd name="connsiteY204" fmla="*/ 120194 h 4114703"/>
              <a:gd name="connsiteX205" fmla="*/ 1694687 w 5306847"/>
              <a:gd name="connsiteY205" fmla="*/ 538951 h 4114703"/>
              <a:gd name="connsiteX206" fmla="*/ 1973612 w 5306847"/>
              <a:gd name="connsiteY206" fmla="*/ 427786 h 4114703"/>
              <a:gd name="connsiteX207" fmla="*/ 2252888 w 5306847"/>
              <a:gd name="connsiteY207" fmla="*/ 368128 h 4114703"/>
              <a:gd name="connsiteX208" fmla="*/ 1577384 w 5306847"/>
              <a:gd name="connsiteY208" fmla="*/ 763755 h 4114703"/>
              <a:gd name="connsiteX209" fmla="*/ 2290626 w 5306847"/>
              <a:gd name="connsiteY209" fmla="*/ 581598 h 4114703"/>
              <a:gd name="connsiteX210" fmla="*/ 2361773 w 5306847"/>
              <a:gd name="connsiteY210" fmla="*/ 450651 h 4114703"/>
              <a:gd name="connsiteX211" fmla="*/ 2428281 w 5306847"/>
              <a:gd name="connsiteY211" fmla="*/ 436648 h 4114703"/>
              <a:gd name="connsiteX212" fmla="*/ 2459792 w 5306847"/>
              <a:gd name="connsiteY212" fmla="*/ 496603 h 4114703"/>
              <a:gd name="connsiteX213" fmla="*/ 2342604 w 5306847"/>
              <a:gd name="connsiteY213" fmla="*/ 719236 h 4114703"/>
              <a:gd name="connsiteX214" fmla="*/ 2156442 w 5306847"/>
              <a:gd name="connsiteY214" fmla="*/ 992882 h 4114703"/>
              <a:gd name="connsiteX215" fmla="*/ 2377128 w 5306847"/>
              <a:gd name="connsiteY215" fmla="*/ 855431 h 4114703"/>
              <a:gd name="connsiteX216" fmla="*/ 2657869 w 5306847"/>
              <a:gd name="connsiteY216" fmla="*/ 275977 h 4114703"/>
              <a:gd name="connsiteX217" fmla="*/ 2717845 w 5306847"/>
              <a:gd name="connsiteY217" fmla="*/ 186956 h 4114703"/>
              <a:gd name="connsiteX218" fmla="*/ 2765311 w 5306847"/>
              <a:gd name="connsiteY218" fmla="*/ 317949 h 4114703"/>
              <a:gd name="connsiteX219" fmla="*/ 2594672 w 5306847"/>
              <a:gd name="connsiteY219" fmla="*/ 646600 h 4114703"/>
              <a:gd name="connsiteX220" fmla="*/ 2479362 w 5306847"/>
              <a:gd name="connsiteY220" fmla="*/ 845766 h 4114703"/>
              <a:gd name="connsiteX221" fmla="*/ 2760035 w 5306847"/>
              <a:gd name="connsiteY221" fmla="*/ 696655 h 4114703"/>
              <a:gd name="connsiteX222" fmla="*/ 3075725 w 5306847"/>
              <a:gd name="connsiteY222" fmla="*/ 112019 h 4114703"/>
              <a:gd name="connsiteX223" fmla="*/ 3201798 w 5306847"/>
              <a:gd name="connsiteY223" fmla="*/ 48294 h 4114703"/>
              <a:gd name="connsiteX224" fmla="*/ 2921347 w 5306847"/>
              <a:gd name="connsiteY224" fmla="*/ 651331 h 4114703"/>
              <a:gd name="connsiteX225" fmla="*/ 3060603 w 5306847"/>
              <a:gd name="connsiteY225" fmla="*/ 556032 h 4114703"/>
              <a:gd name="connsiteX226" fmla="*/ 3300399 w 5306847"/>
              <a:gd name="connsiteY226" fmla="*/ 42022 h 41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306847" h="4114703">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tx1">
              <a:alpha val="13000"/>
            </a:schemeClr>
          </a:solidFill>
          <a:ln w="527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B560DF2B-C95A-F8F1-E64F-37BCABFF8014}"/>
              </a:ext>
            </a:extLst>
          </p:cNvPr>
          <p:cNvSpPr/>
          <p:nvPr userDrawn="1"/>
        </p:nvSpPr>
        <p:spPr>
          <a:xfrm>
            <a:off x="5790280" y="0"/>
            <a:ext cx="6401718" cy="6857999"/>
          </a:xfrm>
          <a:custGeom>
            <a:avLst/>
            <a:gdLst>
              <a:gd name="connsiteX0" fmla="*/ 13164 w 6401718"/>
              <a:gd name="connsiteY0" fmla="*/ 0 h 6857999"/>
              <a:gd name="connsiteX1" fmla="*/ 6401718 w 6401718"/>
              <a:gd name="connsiteY1" fmla="*/ 0 h 6857999"/>
              <a:gd name="connsiteX2" fmla="*/ 6401718 w 6401718"/>
              <a:gd name="connsiteY2" fmla="*/ 6857999 h 6857999"/>
              <a:gd name="connsiteX3" fmla="*/ 4837168 w 6401718"/>
              <a:gd name="connsiteY3" fmla="*/ 6857999 h 6857999"/>
              <a:gd name="connsiteX4" fmla="*/ 4970284 w 6401718"/>
              <a:gd name="connsiteY4" fmla="*/ 6566499 h 6857999"/>
              <a:gd name="connsiteX5" fmla="*/ 5441996 w 6401718"/>
              <a:gd name="connsiteY5" fmla="*/ 3607583 h 6857999"/>
              <a:gd name="connsiteX6" fmla="*/ 333189 w 6401718"/>
              <a:gd name="connsiteY6" fmla="*/ 1342399 h 6857999"/>
              <a:gd name="connsiteX7" fmla="*/ 10627 w 6401718"/>
              <a:gd name="connsiteY7"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1718" h="6857999">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Lst>
          </p:cNvPr>
          <p:cNvSpPr/>
          <p:nvPr userDrawn="1"/>
        </p:nvSpPr>
        <p:spPr>
          <a:xfrm>
            <a:off x="4749567" y="5750376"/>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6011814-D2B8-5264-367E-302C5338E1E6}"/>
              </a:ext>
            </a:extLst>
          </p:cNvPr>
          <p:cNvSpPr/>
          <p:nvPr userDrawn="1"/>
        </p:nvSpPr>
        <p:spPr>
          <a:xfrm>
            <a:off x="8645826" y="0"/>
            <a:ext cx="3546175" cy="4669896"/>
          </a:xfrm>
          <a:custGeom>
            <a:avLst/>
            <a:gdLst>
              <a:gd name="connsiteX0" fmla="*/ 196669 w 3546175"/>
              <a:gd name="connsiteY0" fmla="*/ 0 h 4669896"/>
              <a:gd name="connsiteX1" fmla="*/ 3546175 w 3546175"/>
              <a:gd name="connsiteY1" fmla="*/ 0 h 4669896"/>
              <a:gd name="connsiteX2" fmla="*/ 3546175 w 3546175"/>
              <a:gd name="connsiteY2" fmla="*/ 4669896 h 4669896"/>
              <a:gd name="connsiteX3" fmla="*/ 3301022 w 3546175"/>
              <a:gd name="connsiteY3" fmla="*/ 4559120 h 4669896"/>
              <a:gd name="connsiteX4" fmla="*/ 294600 w 3546175"/>
              <a:gd name="connsiteY4" fmla="*/ 2329081 h 4669896"/>
              <a:gd name="connsiteX5" fmla="*/ 758 w 3546175"/>
              <a:gd name="connsiteY5" fmla="*/ 920518 h 4669896"/>
              <a:gd name="connsiteX6" fmla="*/ 124987 w 3546175"/>
              <a:gd name="connsiteY6" fmla="*/ 162828 h 466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175" h="4669896">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chemeClr val="accent2">
              <a:lumMod val="60000"/>
              <a:lumOff val="40000"/>
              <a:alpha val="3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58E452E6-C959-CF06-5BE1-AC6D28707FCB}"/>
              </a:ext>
            </a:extLst>
          </p:cNvPr>
          <p:cNvSpPr/>
          <p:nvPr userDrawn="1"/>
        </p:nvSpPr>
        <p:spPr>
          <a:xfrm>
            <a:off x="9843584" y="1681979"/>
            <a:ext cx="2357774" cy="5185045"/>
          </a:xfrm>
          <a:custGeom>
            <a:avLst/>
            <a:gdLst>
              <a:gd name="connsiteX0" fmla="*/ 1569604 w 2355896"/>
              <a:gd name="connsiteY0" fmla="*/ 930 h 5176020"/>
              <a:gd name="connsiteX1" fmla="*/ 2294545 w 2355896"/>
              <a:gd name="connsiteY1" fmla="*/ 262206 h 5176020"/>
              <a:gd name="connsiteX2" fmla="*/ 2355896 w 2355896"/>
              <a:gd name="connsiteY2" fmla="*/ 305299 h 5176020"/>
              <a:gd name="connsiteX3" fmla="*/ 2355896 w 2355896"/>
              <a:gd name="connsiteY3" fmla="*/ 5176020 h 5176020"/>
              <a:gd name="connsiteX4" fmla="*/ 1257259 w 2355896"/>
              <a:gd name="connsiteY4" fmla="*/ 5176020 h 5176020"/>
              <a:gd name="connsiteX5" fmla="*/ 1235764 w 2355896"/>
              <a:gd name="connsiteY5" fmla="*/ 5150921 h 5176020"/>
              <a:gd name="connsiteX6" fmla="*/ 706756 w 2355896"/>
              <a:gd name="connsiteY6" fmla="*/ 4186633 h 5176020"/>
              <a:gd name="connsiteX7" fmla="*/ 87362 w 2355896"/>
              <a:gd name="connsiteY7" fmla="*/ 1347390 h 5176020"/>
              <a:gd name="connsiteX8" fmla="*/ 604815 w 2355896"/>
              <a:gd name="connsiteY8" fmla="*/ 465087 h 5176020"/>
              <a:gd name="connsiteX9" fmla="*/ 1426482 w 2355896"/>
              <a:gd name="connsiteY9" fmla="*/ 5354 h 5176020"/>
              <a:gd name="connsiteX10" fmla="*/ 1569604 w 2355896"/>
              <a:gd name="connsiteY10" fmla="*/ 930 h 5176020"/>
              <a:gd name="connsiteX0" fmla="*/ 2355896 w 2445269"/>
              <a:gd name="connsiteY0" fmla="*/ 305299 h 5176020"/>
              <a:gd name="connsiteX1" fmla="*/ 2355896 w 2445269"/>
              <a:gd name="connsiteY1" fmla="*/ 5176020 h 5176020"/>
              <a:gd name="connsiteX2" fmla="*/ 1257259 w 2445269"/>
              <a:gd name="connsiteY2" fmla="*/ 5176020 h 5176020"/>
              <a:gd name="connsiteX3" fmla="*/ 1235764 w 2445269"/>
              <a:gd name="connsiteY3" fmla="*/ 5150921 h 5176020"/>
              <a:gd name="connsiteX4" fmla="*/ 706756 w 2445269"/>
              <a:gd name="connsiteY4" fmla="*/ 4186633 h 5176020"/>
              <a:gd name="connsiteX5" fmla="*/ 87362 w 2445269"/>
              <a:gd name="connsiteY5" fmla="*/ 1347390 h 5176020"/>
              <a:gd name="connsiteX6" fmla="*/ 604815 w 2445269"/>
              <a:gd name="connsiteY6" fmla="*/ 465087 h 5176020"/>
              <a:gd name="connsiteX7" fmla="*/ 1426482 w 2445269"/>
              <a:gd name="connsiteY7" fmla="*/ 5354 h 5176020"/>
              <a:gd name="connsiteX8" fmla="*/ 1569604 w 2445269"/>
              <a:gd name="connsiteY8" fmla="*/ 930 h 5176020"/>
              <a:gd name="connsiteX9" fmla="*/ 2294545 w 2445269"/>
              <a:gd name="connsiteY9" fmla="*/ 262206 h 5176020"/>
              <a:gd name="connsiteX10" fmla="*/ 2445269 w 2445269"/>
              <a:gd name="connsiteY10" fmla="*/ 396137 h 5176020"/>
              <a:gd name="connsiteX0" fmla="*/ 2355896 w 2445269"/>
              <a:gd name="connsiteY0" fmla="*/ 5176020 h 5176020"/>
              <a:gd name="connsiteX1" fmla="*/ 1257259 w 2445269"/>
              <a:gd name="connsiteY1" fmla="*/ 5176020 h 5176020"/>
              <a:gd name="connsiteX2" fmla="*/ 1235764 w 2445269"/>
              <a:gd name="connsiteY2" fmla="*/ 5150921 h 5176020"/>
              <a:gd name="connsiteX3" fmla="*/ 706756 w 2445269"/>
              <a:gd name="connsiteY3" fmla="*/ 4186633 h 5176020"/>
              <a:gd name="connsiteX4" fmla="*/ 87362 w 2445269"/>
              <a:gd name="connsiteY4" fmla="*/ 1347390 h 5176020"/>
              <a:gd name="connsiteX5" fmla="*/ 604815 w 2445269"/>
              <a:gd name="connsiteY5" fmla="*/ 465087 h 5176020"/>
              <a:gd name="connsiteX6" fmla="*/ 1426482 w 2445269"/>
              <a:gd name="connsiteY6" fmla="*/ 5354 h 5176020"/>
              <a:gd name="connsiteX7" fmla="*/ 1569604 w 2445269"/>
              <a:gd name="connsiteY7" fmla="*/ 930 h 5176020"/>
              <a:gd name="connsiteX8" fmla="*/ 2294545 w 2445269"/>
              <a:gd name="connsiteY8" fmla="*/ 262206 h 5176020"/>
              <a:gd name="connsiteX9" fmla="*/ 2445269 w 2445269"/>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294545 w 2440304"/>
              <a:gd name="connsiteY8" fmla="*/ 262206 h 5176020"/>
              <a:gd name="connsiteX9" fmla="*/ 2440304 w 2440304"/>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304475 w 2440304"/>
              <a:gd name="connsiteY8" fmla="*/ 274822 h 5176020"/>
              <a:gd name="connsiteX9" fmla="*/ 2440304 w 2440304"/>
              <a:gd name="connsiteY9" fmla="*/ 396137 h 5176020"/>
              <a:gd name="connsiteX0" fmla="*/ 2355896 w 2355896"/>
              <a:gd name="connsiteY0" fmla="*/ 5176020 h 5176020"/>
              <a:gd name="connsiteX1" fmla="*/ 1257259 w 2355896"/>
              <a:gd name="connsiteY1" fmla="*/ 5176020 h 5176020"/>
              <a:gd name="connsiteX2" fmla="*/ 1235764 w 2355896"/>
              <a:gd name="connsiteY2" fmla="*/ 5150921 h 5176020"/>
              <a:gd name="connsiteX3" fmla="*/ 706756 w 2355896"/>
              <a:gd name="connsiteY3" fmla="*/ 4186633 h 5176020"/>
              <a:gd name="connsiteX4" fmla="*/ 87362 w 2355896"/>
              <a:gd name="connsiteY4" fmla="*/ 1347390 h 5176020"/>
              <a:gd name="connsiteX5" fmla="*/ 604815 w 2355896"/>
              <a:gd name="connsiteY5" fmla="*/ 465087 h 5176020"/>
              <a:gd name="connsiteX6" fmla="*/ 1426482 w 2355896"/>
              <a:gd name="connsiteY6" fmla="*/ 5354 h 5176020"/>
              <a:gd name="connsiteX7" fmla="*/ 1569604 w 2355896"/>
              <a:gd name="connsiteY7" fmla="*/ 930 h 5176020"/>
              <a:gd name="connsiteX8" fmla="*/ 2304475 w 2355896"/>
              <a:gd name="connsiteY8" fmla="*/ 274822 h 5176020"/>
              <a:gd name="connsiteX0" fmla="*/ 1257259 w 2304475"/>
              <a:gd name="connsiteY0" fmla="*/ 5176020 h 5176020"/>
              <a:gd name="connsiteX1" fmla="*/ 1235764 w 2304475"/>
              <a:gd name="connsiteY1" fmla="*/ 5150921 h 5176020"/>
              <a:gd name="connsiteX2" fmla="*/ 706756 w 2304475"/>
              <a:gd name="connsiteY2" fmla="*/ 4186633 h 5176020"/>
              <a:gd name="connsiteX3" fmla="*/ 87362 w 2304475"/>
              <a:gd name="connsiteY3" fmla="*/ 1347390 h 5176020"/>
              <a:gd name="connsiteX4" fmla="*/ 604815 w 2304475"/>
              <a:gd name="connsiteY4" fmla="*/ 465087 h 5176020"/>
              <a:gd name="connsiteX5" fmla="*/ 1426482 w 2304475"/>
              <a:gd name="connsiteY5" fmla="*/ 5354 h 5176020"/>
              <a:gd name="connsiteX6" fmla="*/ 1569604 w 2304475"/>
              <a:gd name="connsiteY6" fmla="*/ 930 h 5176020"/>
              <a:gd name="connsiteX7" fmla="*/ 2304475 w 2304475"/>
              <a:gd name="connsiteY7" fmla="*/ 274822 h 5176020"/>
              <a:gd name="connsiteX0" fmla="*/ 1235764 w 2304475"/>
              <a:gd name="connsiteY0" fmla="*/ 5150921 h 5150921"/>
              <a:gd name="connsiteX1" fmla="*/ 706756 w 2304475"/>
              <a:gd name="connsiteY1" fmla="*/ 4186633 h 5150921"/>
              <a:gd name="connsiteX2" fmla="*/ 87362 w 2304475"/>
              <a:gd name="connsiteY2" fmla="*/ 1347390 h 5150921"/>
              <a:gd name="connsiteX3" fmla="*/ 604815 w 2304475"/>
              <a:gd name="connsiteY3" fmla="*/ 465087 h 5150921"/>
              <a:gd name="connsiteX4" fmla="*/ 1426482 w 2304475"/>
              <a:gd name="connsiteY4" fmla="*/ 5354 h 5150921"/>
              <a:gd name="connsiteX5" fmla="*/ 1569604 w 2304475"/>
              <a:gd name="connsiteY5" fmla="*/ 930 h 5150921"/>
              <a:gd name="connsiteX6" fmla="*/ 2304475 w 2304475"/>
              <a:gd name="connsiteY6" fmla="*/ 274822 h 51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75" h="5150921">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211128599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3" name="Freeform: Shape 12">
            <a:extLst>
              <a:ext uri="{FF2B5EF4-FFF2-40B4-BE49-F238E27FC236}">
                <a16:creationId xmlns:a16="http://schemas.microsoft.com/office/drawing/2014/main" id="{B05A86D8-26B0-1ADB-0CE2-B445D2A2866D}"/>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41332740"/>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alt2">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943F013D-932D-1E7D-D22E-294313461200}"/>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10515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199B7A0-EDB8-5A2D-0096-78B259F81F83}"/>
              </a:ext>
            </a:extLst>
          </p:cNvPr>
          <p:cNvSpPr/>
          <p:nvPr userDrawn="1"/>
        </p:nvSpPr>
        <p:spPr>
          <a:xfrm>
            <a:off x="8485589" y="1618811"/>
            <a:ext cx="3706413"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pic>
        <p:nvPicPr>
          <p:cNvPr id="26" name="Graphic 25">
            <a:extLst>
              <a:ext uri="{FF2B5EF4-FFF2-40B4-BE49-F238E27FC236}">
                <a16:creationId xmlns:a16="http://schemas.microsoft.com/office/drawing/2014/main" id="{9A083F98-8E0D-14F8-CA40-D0B5AB8037E2}"/>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tretch>
            <a:fillRect/>
          </a:stretch>
        </p:blipFill>
        <p:spPr>
          <a:xfrm>
            <a:off x="1411582" y="447749"/>
            <a:ext cx="2330685" cy="1898712"/>
          </a:xfrm>
          <a:prstGeom prst="rect">
            <a:avLst/>
          </a:prstGeom>
        </p:spPr>
      </p:pic>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p:nvPr>
        </p:nvSpPr>
        <p:spPr>
          <a:xfrm>
            <a:off x="3278188" y="2740025"/>
            <a:ext cx="5688012" cy="2028825"/>
          </a:xfrm>
        </p:spPr>
        <p:txBody>
          <a:bodyPr>
            <a:normAutofit/>
          </a:bodyPr>
          <a:lstStyle>
            <a:lvl1pPr marL="0" indent="0" algn="ctr">
              <a:lnSpc>
                <a:spcPct val="100000"/>
              </a:lnSpc>
              <a:spcBef>
                <a:spcPts val="0"/>
              </a:spcBef>
              <a:buNone/>
              <a:defRPr sz="2400"/>
            </a:lvl1pPr>
          </a:lstStyle>
          <a:p>
            <a:pPr lvl="0"/>
            <a:r>
              <a:rPr lang="en-US"/>
              <a:t>Click to edit Master text styles</a:t>
            </a:r>
          </a:p>
        </p:txBody>
      </p:sp>
      <p:sp>
        <p:nvSpPr>
          <p:cNvPr id="2" name="Title 1">
            <a:extLst>
              <a:ext uri="{FF2B5EF4-FFF2-40B4-BE49-F238E27FC236}">
                <a16:creationId xmlns:a16="http://schemas.microsoft.com/office/drawing/2014/main" id="{867817C7-4A09-9188-0BD5-838E3AD61F1A}"/>
              </a:ext>
            </a:extLst>
          </p:cNvPr>
          <p:cNvSpPr>
            <a:spLocks noGrp="1"/>
          </p:cNvSpPr>
          <p:nvPr>
            <p:ph type="title"/>
          </p:nvPr>
        </p:nvSpPr>
        <p:spPr>
          <a:xfrm>
            <a:off x="838200" y="1901952"/>
            <a:ext cx="10515600" cy="466344"/>
          </a:xfrm>
        </p:spPr>
        <p:txBody>
          <a:bodyPr/>
          <a:lstStyle>
            <a:lvl1pPr algn="ctr">
              <a:defRPr sz="2400" cap="all" baseline="0">
                <a:latin typeface="Gill Sans Nova" panose="020B0602020104020203" pitchFamily="34" charset="0"/>
              </a:defRPr>
            </a:lvl1pPr>
          </a:lstStyle>
          <a:p>
            <a:r>
              <a:rPr lang="en-US"/>
              <a:t>Click to edit Master title style</a:t>
            </a:r>
            <a:endParaRPr lang="en-US" dirty="0"/>
          </a:p>
        </p:txBody>
      </p:sp>
      <p:sp>
        <p:nvSpPr>
          <p:cNvPr id="22" name="Freeform: Shape 21">
            <a:extLst>
              <a:ext uri="{FF2B5EF4-FFF2-40B4-BE49-F238E27FC236}">
                <a16:creationId xmlns:a16="http://schemas.microsoft.com/office/drawing/2014/main" id="{83712F38-4391-A499-56E2-8F095A506D08}"/>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AA6350AA-EC6F-8D22-E7C8-E49FBD7689EB}"/>
              </a:ext>
            </a:extLst>
          </p:cNvPr>
          <p:cNvSpPr/>
          <p:nvPr userDrawn="1"/>
        </p:nvSpPr>
        <p:spPr>
          <a:xfrm>
            <a:off x="2032253"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8" name="Freeform: Shape 27">
            <a:extLst>
              <a:ext uri="{FF2B5EF4-FFF2-40B4-BE49-F238E27FC236}">
                <a16:creationId xmlns:a16="http://schemas.microsoft.com/office/drawing/2014/main" id="{B1BA04E2-C77D-D0F1-EC03-2F832DFA5498}"/>
              </a:ext>
            </a:extLst>
          </p:cNvPr>
          <p:cNvSpPr>
            <a:spLocks/>
          </p:cNvSpPr>
          <p:nvPr userDrawn="1"/>
        </p:nvSpPr>
        <p:spPr>
          <a:xfrm>
            <a:off x="0" y="1641237"/>
            <a:ext cx="12192000" cy="5216762"/>
          </a:xfrm>
          <a:custGeom>
            <a:avLst/>
            <a:gdLst>
              <a:gd name="connsiteX0" fmla="*/ 1849560 w 12192000"/>
              <a:gd name="connsiteY0" fmla="*/ 803 h 5216762"/>
              <a:gd name="connsiteX1" fmla="*/ 2779308 w 12192000"/>
              <a:gd name="connsiteY1" fmla="*/ 191654 h 5216762"/>
              <a:gd name="connsiteX2" fmla="*/ 3529993 w 12192000"/>
              <a:gd name="connsiteY2" fmla="*/ 614650 h 5216762"/>
              <a:gd name="connsiteX3" fmla="*/ 5271920 w 12192000"/>
              <a:gd name="connsiteY3" fmla="*/ 1300408 h 5216762"/>
              <a:gd name="connsiteX4" fmla="*/ 6940105 w 12192000"/>
              <a:gd name="connsiteY4" fmla="*/ 1192018 h 5216762"/>
              <a:gd name="connsiteX5" fmla="*/ 8301823 w 12192000"/>
              <a:gd name="connsiteY5" fmla="*/ 780730 h 5216762"/>
              <a:gd name="connsiteX6" fmla="*/ 12120288 w 12192000"/>
              <a:gd name="connsiteY6" fmla="*/ 561429 h 5216762"/>
              <a:gd name="connsiteX7" fmla="*/ 12192000 w 12192000"/>
              <a:gd name="connsiteY7" fmla="*/ 591187 h 5216762"/>
              <a:gd name="connsiteX8" fmla="*/ 12192000 w 12192000"/>
              <a:gd name="connsiteY8" fmla="*/ 5216762 h 5216762"/>
              <a:gd name="connsiteX9" fmla="*/ 0 w 12192000"/>
              <a:gd name="connsiteY9" fmla="*/ 5216762 h 5216762"/>
              <a:gd name="connsiteX10" fmla="*/ 0 w 12192000"/>
              <a:gd name="connsiteY10" fmla="*/ 671712 h 5216762"/>
              <a:gd name="connsiteX11" fmla="*/ 66994 w 12192000"/>
              <a:gd name="connsiteY11" fmla="*/ 616810 h 5216762"/>
              <a:gd name="connsiteX12" fmla="*/ 314608 w 12192000"/>
              <a:gd name="connsiteY12" fmla="*/ 447849 h 5216762"/>
              <a:gd name="connsiteX13" fmla="*/ 1849560 w 12192000"/>
              <a:gd name="connsiteY13" fmla="*/ 803 h 52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216762">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535984"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444123"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352262"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260401"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7786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4412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43493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926040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7786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4412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43493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926040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8" name="Freeform: Shape 17">
            <a:extLst>
              <a:ext uri="{FF2B5EF4-FFF2-40B4-BE49-F238E27FC236}">
                <a16:creationId xmlns:a16="http://schemas.microsoft.com/office/drawing/2014/main" id="{F0A8F0DB-3D3D-DC0F-84AC-4386B58AD6E5}"/>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lumMod val="60000"/>
              <a:lumOff val="40000"/>
              <a:alpha val="27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83071543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a:solidFill>
                  <a:schemeClr val="tx1"/>
                </a:solidFill>
              </a:defRPr>
            </a:lvl1pPr>
          </a:lstStyle>
          <a:p>
            <a:r>
              <a:rPr lang="en-US" dirty="0"/>
              <a:t>20XX</a:t>
            </a:r>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sz="1400">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027664" y="6464808"/>
            <a:ext cx="987552" cy="310896"/>
          </a:xfrm>
          <a:prstGeom prst="rect">
            <a:avLst/>
          </a:prstGeom>
        </p:spPr>
        <p:txBody>
          <a:bodyPr vert="horz" lIns="91440" tIns="45720" rIns="91440" bIns="45720" rtlCol="0" anchor="ctr"/>
          <a:lstStyle>
            <a:lvl1pPr algn="r">
              <a:defRPr sz="1400">
                <a:solidFill>
                  <a:schemeClr val="tx1"/>
                </a:solidFill>
              </a:defRPr>
            </a:lvl1pPr>
          </a:lstStyle>
          <a:p>
            <a:fld id="{58FB4751-880F-D840-AAA9-3A15815CC996}" type="slidenum">
              <a:rPr lang="en-US" smtClean="0"/>
              <a:pPr/>
              <a:t>‹#›</a:t>
            </a:fld>
            <a:endParaRPr lang="en-US" dirty="0"/>
          </a:p>
        </p:txBody>
      </p:sp>
      <p:cxnSp>
        <p:nvCxnSpPr>
          <p:cNvPr id="8" name="Straight Connector 7">
            <a:extLst>
              <a:ext uri="{FF2B5EF4-FFF2-40B4-BE49-F238E27FC236}">
                <a16:creationId xmlns:a16="http://schemas.microsoft.com/office/drawing/2014/main" id="{AA994521-4157-D242-5242-0C3BD99E8EA8}"/>
              </a:ext>
            </a:extLst>
          </p:cNvPr>
          <p:cNvCxnSpPr>
            <a:cxnSpLocks/>
          </p:cNvCxnSpPr>
          <p:nvPr userDrawn="1"/>
        </p:nvCxnSpPr>
        <p:spPr>
          <a:xfrm>
            <a:off x="0" y="6324600"/>
            <a:ext cx="1219200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1" r:id="rId4"/>
    <p:sldLayoutId id="2147483659" r:id="rId5"/>
    <p:sldLayoutId id="2147483660" r:id="rId6"/>
    <p:sldLayoutId id="2147483664" r:id="rId7"/>
    <p:sldLayoutId id="2147483661" r:id="rId8"/>
    <p:sldLayoutId id="2147483662" r:id="rId9"/>
    <p:sldLayoutId id="2147483663" r:id="rId10"/>
    <p:sldLayoutId id="2147483654" r:id="rId11"/>
    <p:sldLayoutId id="2147483653" r:id="rId12"/>
    <p:sldLayoutId id="2147483667" r:id="rId13"/>
    <p:sldLayoutId id="2147483665" r:id="rId14"/>
    <p:sldLayoutId id="2147483666" r:id="rId15"/>
    <p:sldLayoutId id="2147483652" r:id="rId16"/>
    <p:sldLayoutId id="2147483655" r:id="rId17"/>
    <p:sldLayoutId id="2147483656" r:id="rId18"/>
    <p:sldLayoutId id="2147483668" r:id="rId19"/>
  </p:sldLayoutIdLst>
  <p:hf hdr="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ail.google.com/mail/u/0?ui=2&amp;ik=8e179315a&amp;attid=0.1&amp;permmsgid=msg-f:1739002338576888406&amp;th=18222d69ce72f256&amp;view=att&amp;disp=inline&amp;realattid=f_l5uxnldx0"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ibw21.org/?smd_process_download=1&amp;download_id=74890&amp;sourceid=1041691&amp;emci=aa67268a-e506-ed11-b47a-281878b83d8a&amp;emdi=ea000000-0000-0000-0000-000000000001&amp;ceid="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news.bbc.co.uk/1/hi/world/africa/424984.stm"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http://estooks.wixsite.com/the-adid/black-power-and-reparations" TargetMode="External"/><Relationship Id="rId4" Type="http://schemas.openxmlformats.org/officeDocument/2006/relationships/hyperlink" Target="http://www.finalcall.com/international/1999/africa8-31-99.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hyperlink" Target="https://docs.google.com/presentation/d/1TAIpXMumOYedvj1aBElB0jywzze8b8-R/edit?usp=sharing&amp;ouid=113175602557454640091&amp;rtpof=true&amp;sd=true"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docs.google.com/presentation/d/1ZhuNEnU_iJ0hdNfo4XgDqcysg8JXR4g9/edit?usp=sharing&amp;ouid=113175602557454640091&amp;rtpof=true&amp;sd=true" TargetMode="External"/><Relationship Id="rId5" Type="http://schemas.openxmlformats.org/officeDocument/2006/relationships/image" Target="../media/image15.pn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aljazeera.com/program/people-power/2021/12/16/namibia-the-price-of-genocide" TargetMode="External"/><Relationship Id="rId5" Type="http://schemas.openxmlformats.org/officeDocument/2006/relationships/hyperlink" Target="https://thisisafrica.me/politics-and-society/conversation-with-brian-kagoro-on-africa-we-must-take-charge-of-our-own-destiny" TargetMode="External"/><Relationship Id="rId4" Type="http://schemas.openxmlformats.org/officeDocument/2006/relationships/hyperlink" Target="https://drive.google.com/drive/folders/1f5Kn4ZY2fDtiVaSGhs2jzfA7P_DM0ym7?usp=sharin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document/d/1JHpXA5aUccHK7ijqPrDCnq-DN8BtT2sohUd2dx617IM/edit?usp=sharin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body" idx="1"/>
          </p:nvPr>
        </p:nvSpPr>
        <p:spPr>
          <a:xfrm>
            <a:off x="924910" y="3429000"/>
            <a:ext cx="10731289" cy="1828800"/>
          </a:xfrm>
          <a:prstGeom prst="rect">
            <a:avLst/>
          </a:prstGeom>
          <a:noFill/>
          <a:ln>
            <a:noFill/>
          </a:ln>
        </p:spPr>
        <p:txBody>
          <a:bodyPr spcFirstLastPara="1" vert="horz" wrap="square" lIns="0" tIns="0" rIns="0" bIns="0" rtlCol="0" anchor="t" anchorCtr="0">
            <a:noAutofit/>
          </a:bodyPr>
          <a:lstStyle/>
          <a:p>
            <a:pPr marL="16933" indent="0">
              <a:lnSpc>
                <a:spcPct val="115000"/>
              </a:lnSpc>
            </a:pPr>
            <a:r>
              <a:rPr lang="en" sz="2667" b="1" dirty="0">
                <a:solidFill>
                  <a:srgbClr val="1F3938"/>
                </a:solidFill>
                <a:latin typeface="Arial"/>
                <a:ea typeface="Arial"/>
                <a:cs typeface="Arial"/>
                <a:sym typeface="Arial"/>
              </a:rPr>
              <a:t>Reparations and Racial Healing in Africa and Beyond</a:t>
            </a:r>
            <a:endParaRPr sz="2667" dirty="0">
              <a:latin typeface="Arial"/>
              <a:ea typeface="Arial"/>
              <a:cs typeface="Arial"/>
              <a:sym typeface="Arial"/>
            </a:endParaRPr>
          </a:p>
          <a:p>
            <a:pPr marL="16933" marR="2407857" indent="0">
              <a:lnSpc>
                <a:spcPct val="110000"/>
              </a:lnSpc>
              <a:spcBef>
                <a:spcPts val="187"/>
              </a:spcBef>
            </a:pPr>
            <a:r>
              <a:rPr lang="en" sz="2667" dirty="0">
                <a:solidFill>
                  <a:srgbClr val="70D1CA"/>
                </a:solidFill>
                <a:latin typeface="Arial"/>
                <a:ea typeface="Arial"/>
                <a:cs typeface="Arial"/>
                <a:sym typeface="Arial"/>
              </a:rPr>
              <a:t>Reparative Justice For Historical Crimes</a:t>
            </a:r>
            <a:endParaRPr sz="2667" dirty="0">
              <a:latin typeface="Arial"/>
              <a:ea typeface="Arial"/>
              <a:cs typeface="Arial"/>
              <a:sym typeface="Arial"/>
            </a:endParaRPr>
          </a:p>
          <a:p>
            <a:pPr marL="16933" marR="2407857" indent="0">
              <a:lnSpc>
                <a:spcPct val="110000"/>
              </a:lnSpc>
              <a:spcBef>
                <a:spcPts val="2853"/>
              </a:spcBef>
            </a:pPr>
            <a:r>
              <a:rPr lang="en" sz="2667" b="1" dirty="0">
                <a:solidFill>
                  <a:srgbClr val="1F3938"/>
                </a:solidFill>
                <a:latin typeface="Arial"/>
                <a:ea typeface="Arial"/>
                <a:cs typeface="Arial"/>
                <a:sym typeface="Arial"/>
              </a:rPr>
              <a:t>at The Bellagio Center</a:t>
            </a:r>
            <a:endParaRPr sz="2667" b="1" dirty="0">
              <a:latin typeface="Arial"/>
              <a:ea typeface="Arial"/>
              <a:cs typeface="Arial"/>
              <a:sym typeface="Arial"/>
            </a:endParaRPr>
          </a:p>
          <a:p>
            <a:pPr marL="16933" marR="2407857" indent="0">
              <a:lnSpc>
                <a:spcPct val="137500"/>
              </a:lnSpc>
              <a:spcBef>
                <a:spcPts val="187"/>
              </a:spcBef>
            </a:pPr>
            <a:r>
              <a:rPr lang="en" sz="2133" dirty="0">
                <a:solidFill>
                  <a:srgbClr val="1F3938"/>
                </a:solidFill>
                <a:latin typeface="Arial"/>
                <a:ea typeface="Arial"/>
                <a:cs typeface="Arial"/>
                <a:sym typeface="Arial"/>
              </a:rPr>
              <a:t>July 12–16, 2022</a:t>
            </a:r>
            <a:endParaRPr sz="2133" dirty="0">
              <a:latin typeface="Arial"/>
              <a:ea typeface="Arial"/>
              <a:cs typeface="Arial"/>
              <a:sym typeface="Arial"/>
            </a:endParaRPr>
          </a:p>
          <a:p>
            <a:pPr marL="0" indent="0">
              <a:spcBef>
                <a:spcPts val="2667"/>
              </a:spcBef>
            </a:pPr>
            <a:endParaRPr dirty="0"/>
          </a:p>
        </p:txBody>
      </p:sp>
      <p:pic>
        <p:nvPicPr>
          <p:cNvPr id="119" name="Google Shape;119;p22"/>
          <p:cNvPicPr preferRelativeResize="0"/>
          <p:nvPr/>
        </p:nvPicPr>
        <p:blipFill>
          <a:blip r:embed="rId3">
            <a:alphaModFix/>
          </a:blip>
          <a:stretch>
            <a:fillRect/>
          </a:stretch>
        </p:blipFill>
        <p:spPr>
          <a:xfrm>
            <a:off x="6096000" y="0"/>
            <a:ext cx="4945803" cy="3429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1"/>
          <p:cNvSpPr txBox="1">
            <a:spLocks noGrp="1"/>
          </p:cNvSpPr>
          <p:nvPr>
            <p:ph type="ctrTitle"/>
          </p:nvPr>
        </p:nvSpPr>
        <p:spPr>
          <a:xfrm>
            <a:off x="415611" y="992767"/>
            <a:ext cx="11360800" cy="2736800"/>
          </a:xfrm>
          <a:prstGeom prst="rect">
            <a:avLst/>
          </a:prstGeom>
        </p:spPr>
        <p:txBody>
          <a:bodyPr spcFirstLastPara="1" vert="horz" wrap="square" lIns="121900" tIns="121900" rIns="121900" bIns="121900" rtlCol="0" anchor="b" anchorCtr="0">
            <a:normAutofit/>
          </a:bodyPr>
          <a:lstStyle/>
          <a:p>
            <a:pPr>
              <a:spcBef>
                <a:spcPts val="0"/>
              </a:spcBef>
            </a:pPr>
            <a:endParaRPr/>
          </a:p>
        </p:txBody>
      </p:sp>
      <p:sp>
        <p:nvSpPr>
          <p:cNvPr id="204" name="Google Shape;204;p31"/>
          <p:cNvSpPr txBox="1">
            <a:spLocks noGrp="1"/>
          </p:cNvSpPr>
          <p:nvPr>
            <p:ph type="subTitle" idx="1"/>
          </p:nvPr>
        </p:nvSpPr>
        <p:spPr>
          <a:xfrm>
            <a:off x="415600" y="3778833"/>
            <a:ext cx="11360800" cy="1056800"/>
          </a:xfrm>
          <a:prstGeom prst="rect">
            <a:avLst/>
          </a:prstGeom>
        </p:spPr>
        <p:txBody>
          <a:bodyPr spcFirstLastPara="1" vert="horz" wrap="square" lIns="121900" tIns="121900" rIns="121900" bIns="121900" rtlCol="0" anchor="t" anchorCtr="0">
            <a:normAutofit/>
          </a:bodyPr>
          <a:lstStyle/>
          <a:p>
            <a:pPr>
              <a:spcBef>
                <a:spcPts val="0"/>
              </a:spcBef>
            </a:pPr>
            <a:endParaRPr/>
          </a:p>
        </p:txBody>
      </p:sp>
      <p:sp>
        <p:nvSpPr>
          <p:cNvPr id="205" name="Google Shape;205;p31"/>
          <p:cNvSpPr/>
          <p:nvPr/>
        </p:nvSpPr>
        <p:spPr>
          <a:xfrm>
            <a:off x="-779000" y="200"/>
            <a:ext cx="16256000" cy="9144000"/>
          </a:xfrm>
          <a:prstGeom prst="rect">
            <a:avLst/>
          </a:prstGeom>
          <a:solidFill>
            <a:srgbClr val="FFFFFF"/>
          </a:solidFill>
          <a:ln>
            <a:noFill/>
          </a:ln>
        </p:spPr>
        <p:txBody>
          <a:bodyPr spcFirstLastPara="1" wrap="square" lIns="121900" tIns="60933" rIns="121900" bIns="60933" anchor="ctr" anchorCtr="0">
            <a:noAutofit/>
          </a:bodyPr>
          <a:lstStyle/>
          <a:p>
            <a:pPr algn="ctr"/>
            <a:endParaRPr sz="2400">
              <a:solidFill>
                <a:srgbClr val="FFFFFF"/>
              </a:solidFill>
              <a:latin typeface="Calibri"/>
              <a:ea typeface="Calibri"/>
              <a:cs typeface="Calibri"/>
              <a:sym typeface="Calibri"/>
            </a:endParaRPr>
          </a:p>
        </p:txBody>
      </p:sp>
      <p:sp>
        <p:nvSpPr>
          <p:cNvPr id="206" name="Google Shape;206;p31"/>
          <p:cNvSpPr/>
          <p:nvPr/>
        </p:nvSpPr>
        <p:spPr>
          <a:xfrm flipH="1">
            <a:off x="-4" y="-1"/>
            <a:ext cx="16256000" cy="2120800"/>
          </a:xfrm>
          <a:prstGeom prst="rect">
            <a:avLst/>
          </a:prstGeom>
          <a:gradFill>
            <a:gsLst>
              <a:gs pos="0">
                <a:srgbClr val="000000"/>
              </a:gs>
              <a:gs pos="100000">
                <a:srgbClr val="2F5496"/>
              </a:gs>
            </a:gsLst>
            <a:lin ang="8400134" scaled="0"/>
          </a:gradFill>
          <a:ln>
            <a:noFill/>
          </a:ln>
        </p:spPr>
        <p:txBody>
          <a:bodyPr spcFirstLastPara="1" wrap="square" lIns="121900" tIns="60933" rIns="121900" bIns="60933" anchor="ctr" anchorCtr="0">
            <a:noAutofit/>
          </a:bodyPr>
          <a:lstStyle/>
          <a:p>
            <a:pPr algn="ctr"/>
            <a:endParaRPr sz="2400">
              <a:solidFill>
                <a:srgbClr val="FFFFFF"/>
              </a:solidFill>
              <a:latin typeface="Calibri"/>
              <a:ea typeface="Calibri"/>
              <a:cs typeface="Calibri"/>
              <a:sym typeface="Calibri"/>
            </a:endParaRPr>
          </a:p>
        </p:txBody>
      </p:sp>
      <p:sp>
        <p:nvSpPr>
          <p:cNvPr id="207" name="Google Shape;207;p31"/>
          <p:cNvSpPr/>
          <p:nvPr/>
        </p:nvSpPr>
        <p:spPr>
          <a:xfrm rot="10800000" flipH="1">
            <a:off x="-570371" y="-69344"/>
            <a:ext cx="10820400" cy="2120800"/>
          </a:xfrm>
          <a:prstGeom prst="rect">
            <a:avLst/>
          </a:prstGeom>
          <a:gradFill>
            <a:gsLst>
              <a:gs pos="0">
                <a:srgbClr val="4472C4">
                  <a:alpha val="0"/>
                </a:srgbClr>
              </a:gs>
              <a:gs pos="20000">
                <a:srgbClr val="4472C4">
                  <a:alpha val="0"/>
                </a:srgbClr>
              </a:gs>
              <a:gs pos="100000">
                <a:srgbClr val="1F3864">
                  <a:alpha val="54901"/>
                </a:srgbClr>
              </a:gs>
            </a:gsLst>
            <a:lin ang="13800146" scaled="0"/>
          </a:gradFill>
          <a:ln>
            <a:noFill/>
          </a:ln>
        </p:spPr>
        <p:txBody>
          <a:bodyPr spcFirstLastPara="1" wrap="square" lIns="121900" tIns="60933" rIns="121900" bIns="60933" anchor="ctr" anchorCtr="0">
            <a:noAutofit/>
          </a:bodyPr>
          <a:lstStyle/>
          <a:p>
            <a:pPr algn="ctr"/>
            <a:endParaRPr sz="2400">
              <a:solidFill>
                <a:srgbClr val="FFFFFF"/>
              </a:solidFill>
              <a:latin typeface="Calibri"/>
              <a:ea typeface="Calibri"/>
              <a:cs typeface="Calibri"/>
              <a:sym typeface="Calibri"/>
            </a:endParaRPr>
          </a:p>
        </p:txBody>
      </p:sp>
      <p:sp>
        <p:nvSpPr>
          <p:cNvPr id="208" name="Google Shape;208;p31"/>
          <p:cNvSpPr/>
          <p:nvPr/>
        </p:nvSpPr>
        <p:spPr>
          <a:xfrm flipH="1">
            <a:off x="10820396" y="-1"/>
            <a:ext cx="5435600" cy="2120800"/>
          </a:xfrm>
          <a:prstGeom prst="rect">
            <a:avLst/>
          </a:prstGeom>
          <a:gradFill>
            <a:gsLst>
              <a:gs pos="0">
                <a:srgbClr val="4472C4">
                  <a:alpha val="65882"/>
                </a:srgbClr>
              </a:gs>
              <a:gs pos="100000">
                <a:srgbClr val="000000">
                  <a:alpha val="29803"/>
                </a:srgbClr>
              </a:gs>
            </a:gsLst>
            <a:lin ang="13199916" scaled="0"/>
          </a:gradFill>
          <a:ln>
            <a:noFill/>
          </a:ln>
        </p:spPr>
        <p:txBody>
          <a:bodyPr spcFirstLastPara="1" wrap="square" lIns="121900" tIns="60933" rIns="121900" bIns="60933" anchor="ctr" anchorCtr="0">
            <a:noAutofit/>
          </a:bodyPr>
          <a:lstStyle/>
          <a:p>
            <a:pPr algn="ctr"/>
            <a:endParaRPr sz="2400">
              <a:solidFill>
                <a:srgbClr val="FFFFFF"/>
              </a:solidFill>
              <a:latin typeface="Calibri"/>
              <a:ea typeface="Calibri"/>
              <a:cs typeface="Calibri"/>
              <a:sym typeface="Calibri"/>
            </a:endParaRPr>
          </a:p>
        </p:txBody>
      </p:sp>
      <p:sp>
        <p:nvSpPr>
          <p:cNvPr id="209" name="Google Shape;209;p31"/>
          <p:cNvSpPr/>
          <p:nvPr/>
        </p:nvSpPr>
        <p:spPr>
          <a:xfrm>
            <a:off x="-83067" y="-4601"/>
            <a:ext cx="15643600" cy="2130000"/>
          </a:xfrm>
          <a:prstGeom prst="rect">
            <a:avLst/>
          </a:prstGeom>
          <a:gradFill>
            <a:gsLst>
              <a:gs pos="0">
                <a:srgbClr val="000000">
                  <a:alpha val="0"/>
                </a:srgbClr>
              </a:gs>
              <a:gs pos="50000">
                <a:srgbClr val="000000">
                  <a:alpha val="0"/>
                </a:srgbClr>
              </a:gs>
              <a:gs pos="99000">
                <a:srgbClr val="1F3864">
                  <a:alpha val="51764"/>
                </a:srgbClr>
              </a:gs>
              <a:gs pos="100000">
                <a:srgbClr val="1F3864">
                  <a:alpha val="51764"/>
                </a:srgbClr>
              </a:gs>
            </a:gsLst>
            <a:lin ang="16799925" scaled="0"/>
          </a:gradFill>
          <a:ln>
            <a:noFill/>
          </a:ln>
        </p:spPr>
        <p:txBody>
          <a:bodyPr spcFirstLastPara="1" wrap="square" lIns="121900" tIns="60933" rIns="121900" bIns="60933" anchor="ctr" anchorCtr="0">
            <a:noAutofit/>
          </a:bodyPr>
          <a:lstStyle/>
          <a:p>
            <a:pPr algn="ctr"/>
            <a:endParaRPr sz="2400">
              <a:solidFill>
                <a:srgbClr val="FFFFFF"/>
              </a:solidFill>
              <a:latin typeface="Calibri"/>
              <a:ea typeface="Calibri"/>
              <a:cs typeface="Calibri"/>
              <a:sym typeface="Calibri"/>
            </a:endParaRPr>
          </a:p>
        </p:txBody>
      </p:sp>
      <p:sp>
        <p:nvSpPr>
          <p:cNvPr id="210" name="Google Shape;210;p31"/>
          <p:cNvSpPr txBox="1"/>
          <p:nvPr/>
        </p:nvSpPr>
        <p:spPr>
          <a:xfrm>
            <a:off x="399615" y="371213"/>
            <a:ext cx="13194800" cy="1378400"/>
          </a:xfrm>
          <a:prstGeom prst="rect">
            <a:avLst/>
          </a:prstGeom>
          <a:noFill/>
          <a:ln>
            <a:noFill/>
          </a:ln>
        </p:spPr>
        <p:txBody>
          <a:bodyPr spcFirstLastPara="1" wrap="square" lIns="121900" tIns="60933" rIns="121900" bIns="60933" anchor="ctr" anchorCtr="0">
            <a:normAutofit fontScale="92500" lnSpcReduction="10000"/>
          </a:bodyPr>
          <a:lstStyle/>
          <a:p>
            <a:pPr>
              <a:lnSpc>
                <a:spcPct val="90000"/>
              </a:lnSpc>
            </a:pPr>
            <a:r>
              <a:rPr lang="en" sz="5333">
                <a:solidFill>
                  <a:srgbClr val="FFFFFF"/>
                </a:solidFill>
                <a:latin typeface="Calibri"/>
                <a:ea typeface="Calibri"/>
                <a:cs typeface="Calibri"/>
                <a:sym typeface="Calibri"/>
              </a:rPr>
              <a:t>Government-Sanctioned Redlining Segregated the City of Evanston, Illinois</a:t>
            </a:r>
            <a:endParaRPr sz="5867">
              <a:solidFill>
                <a:srgbClr val="000000"/>
              </a:solidFill>
              <a:latin typeface="Calibri"/>
              <a:ea typeface="Calibri"/>
              <a:cs typeface="Calibri"/>
              <a:sym typeface="Calibri"/>
            </a:endParaRPr>
          </a:p>
        </p:txBody>
      </p:sp>
      <p:pic>
        <p:nvPicPr>
          <p:cNvPr id="211" name="Google Shape;211;p31" descr="Map&#10;&#10;Description automatically generated"/>
          <p:cNvPicPr preferRelativeResize="0"/>
          <p:nvPr/>
        </p:nvPicPr>
        <p:blipFill rotWithShape="1">
          <a:blip r:embed="rId3">
            <a:alphaModFix/>
          </a:blip>
          <a:srcRect/>
          <a:stretch/>
        </p:blipFill>
        <p:spPr>
          <a:xfrm>
            <a:off x="1202847" y="2214080"/>
            <a:ext cx="11588340" cy="693012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2"/>
          <p:cNvSpPr txBox="1">
            <a:spLocks noGrp="1"/>
          </p:cNvSpPr>
          <p:nvPr>
            <p:ph type="ctrTitle"/>
          </p:nvPr>
        </p:nvSpPr>
        <p:spPr>
          <a:xfrm>
            <a:off x="2239633" y="180833"/>
            <a:ext cx="7080800" cy="709200"/>
          </a:xfrm>
          <a:prstGeom prst="rect">
            <a:avLst/>
          </a:prstGeom>
        </p:spPr>
        <p:txBody>
          <a:bodyPr spcFirstLastPara="1" vert="horz" wrap="square" lIns="121900" tIns="121900" rIns="121900" bIns="121900" rtlCol="0" anchor="b" anchorCtr="0">
            <a:noAutofit/>
          </a:bodyPr>
          <a:lstStyle/>
          <a:p>
            <a:pPr>
              <a:spcBef>
                <a:spcPts val="0"/>
              </a:spcBef>
              <a:buSzPts val="990"/>
            </a:pPr>
            <a:r>
              <a:rPr lang="en" sz="3984"/>
              <a:t>Evanston Reparations </a:t>
            </a:r>
            <a:endParaRPr sz="3984"/>
          </a:p>
        </p:txBody>
      </p:sp>
      <p:sp>
        <p:nvSpPr>
          <p:cNvPr id="217" name="Google Shape;217;p32"/>
          <p:cNvSpPr txBox="1">
            <a:spLocks noGrp="1"/>
          </p:cNvSpPr>
          <p:nvPr>
            <p:ph type="subTitle" idx="1"/>
          </p:nvPr>
        </p:nvSpPr>
        <p:spPr>
          <a:xfrm>
            <a:off x="276500" y="746533"/>
            <a:ext cx="11360800" cy="6028000"/>
          </a:xfrm>
          <a:prstGeom prst="rect">
            <a:avLst/>
          </a:prstGeom>
        </p:spPr>
        <p:txBody>
          <a:bodyPr spcFirstLastPara="1" vert="horz" wrap="square" lIns="121900" tIns="121900" rIns="121900" bIns="121900" rtlCol="0" anchor="t" anchorCtr="0">
            <a:noAutofit/>
          </a:bodyPr>
          <a:lstStyle/>
          <a:p>
            <a:pPr algn="l">
              <a:lnSpc>
                <a:spcPct val="70000"/>
              </a:lnSpc>
              <a:spcBef>
                <a:spcPts val="0"/>
              </a:spcBef>
              <a:buSzPts val="440"/>
            </a:pPr>
            <a:r>
              <a:rPr lang="en" sz="1760" b="1">
                <a:solidFill>
                  <a:schemeClr val="dk1"/>
                </a:solidFill>
                <a:latin typeface="Calibri"/>
                <a:ea typeface="Calibri"/>
                <a:cs typeface="Calibri"/>
                <a:sym typeface="Calibri"/>
              </a:rPr>
              <a:t> </a:t>
            </a:r>
            <a:endParaRPr sz="1760" b="1">
              <a:solidFill>
                <a:schemeClr val="dk1"/>
              </a:solidFill>
              <a:latin typeface="Calibri"/>
              <a:ea typeface="Calibri"/>
              <a:cs typeface="Calibri"/>
              <a:sym typeface="Calibri"/>
            </a:endParaRPr>
          </a:p>
          <a:p>
            <a:pPr algn="l">
              <a:lnSpc>
                <a:spcPct val="70000"/>
              </a:lnSpc>
              <a:spcBef>
                <a:spcPts val="0"/>
              </a:spcBef>
              <a:buSzPts val="440"/>
            </a:pPr>
            <a:r>
              <a:rPr lang="en" sz="2027" b="1">
                <a:solidFill>
                  <a:schemeClr val="dk1"/>
                </a:solidFill>
                <a:latin typeface="Calibri"/>
                <a:ea typeface="Calibri"/>
                <a:cs typeface="Calibri"/>
                <a:sym typeface="Calibri"/>
              </a:rPr>
              <a:t>City and community funds:</a:t>
            </a:r>
            <a:endParaRPr sz="2027" b="1">
              <a:solidFill>
                <a:schemeClr val="dk1"/>
              </a:solidFill>
              <a:latin typeface="Calibri"/>
              <a:ea typeface="Calibri"/>
              <a:cs typeface="Calibri"/>
              <a:sym typeface="Calibri"/>
            </a:endParaRPr>
          </a:p>
          <a:p>
            <a:pPr marL="609585" indent="-433482" algn="l">
              <a:lnSpc>
                <a:spcPct val="70000"/>
              </a:lnSpc>
              <a:spcBef>
                <a:spcPts val="1333"/>
              </a:spcBef>
              <a:buClr>
                <a:schemeClr val="dk1"/>
              </a:buClr>
              <a:buSzPts val="1520"/>
              <a:buFont typeface="Calibri"/>
              <a:buChar char="●"/>
            </a:pPr>
            <a:r>
              <a:rPr lang="en" sz="2027">
                <a:solidFill>
                  <a:schemeClr val="dk1"/>
                </a:solidFill>
                <a:latin typeface="Calibri"/>
                <a:ea typeface="Calibri"/>
                <a:cs typeface="Calibri"/>
                <a:sym typeface="Calibri"/>
              </a:rPr>
              <a:t>City of Evanston Reparations Fund and the Reparations Subcommittee</a:t>
            </a:r>
            <a:endParaRPr sz="2027">
              <a:solidFill>
                <a:schemeClr val="dk1"/>
              </a:solidFill>
              <a:latin typeface="Calibri"/>
              <a:ea typeface="Calibri"/>
              <a:cs typeface="Calibri"/>
              <a:sym typeface="Calibri"/>
            </a:endParaRPr>
          </a:p>
          <a:p>
            <a:pPr marL="609585" indent="-433482" algn="l">
              <a:lnSpc>
                <a:spcPct val="70000"/>
              </a:lnSpc>
              <a:spcBef>
                <a:spcPts val="0"/>
              </a:spcBef>
              <a:buClr>
                <a:schemeClr val="dk1"/>
              </a:buClr>
              <a:buSzPts val="1520"/>
              <a:buFont typeface="Calibri"/>
              <a:buChar char="●"/>
            </a:pPr>
            <a:r>
              <a:rPr lang="en" sz="2027">
                <a:solidFill>
                  <a:schemeClr val="dk1"/>
                </a:solidFill>
                <a:latin typeface="Calibri"/>
                <a:ea typeface="Calibri"/>
                <a:cs typeface="Calibri"/>
                <a:sym typeface="Calibri"/>
              </a:rPr>
              <a:t>Evanston Reparations Community Fund - accepts individual donations </a:t>
            </a:r>
            <a:endParaRPr sz="2027">
              <a:solidFill>
                <a:schemeClr val="dk1"/>
              </a:solidFill>
              <a:latin typeface="Calibri"/>
              <a:ea typeface="Calibri"/>
              <a:cs typeface="Calibri"/>
              <a:sym typeface="Calibri"/>
            </a:endParaRPr>
          </a:p>
          <a:p>
            <a:pPr marL="609585" algn="l">
              <a:lnSpc>
                <a:spcPct val="70000"/>
              </a:lnSpc>
              <a:spcBef>
                <a:spcPts val="0"/>
              </a:spcBef>
            </a:pPr>
            <a:r>
              <a:rPr lang="en" sz="2027">
                <a:solidFill>
                  <a:schemeClr val="dk1"/>
                </a:solidFill>
                <a:latin typeface="Calibri"/>
                <a:ea typeface="Calibri"/>
                <a:cs typeface="Calibri"/>
                <a:sym typeface="Calibri"/>
              </a:rPr>
              <a:t>Governance is through the Reparations Stakeholders Authority of Evanston and a board of over 20 people from all aspects of the Black community</a:t>
            </a:r>
            <a:endParaRPr sz="2027">
              <a:solidFill>
                <a:schemeClr val="dk1"/>
              </a:solidFill>
              <a:latin typeface="Calibri"/>
              <a:ea typeface="Calibri"/>
              <a:cs typeface="Calibri"/>
              <a:sym typeface="Calibri"/>
            </a:endParaRPr>
          </a:p>
          <a:p>
            <a:pPr marL="609585" algn="l">
              <a:lnSpc>
                <a:spcPct val="70000"/>
              </a:lnSpc>
              <a:spcBef>
                <a:spcPts val="0"/>
              </a:spcBef>
            </a:pPr>
            <a:endParaRPr sz="2027">
              <a:solidFill>
                <a:schemeClr val="dk1"/>
              </a:solidFill>
              <a:latin typeface="Calibri"/>
              <a:ea typeface="Calibri"/>
              <a:cs typeface="Calibri"/>
              <a:sym typeface="Calibri"/>
            </a:endParaRPr>
          </a:p>
          <a:p>
            <a:pPr algn="l">
              <a:lnSpc>
                <a:spcPct val="70000"/>
              </a:lnSpc>
              <a:spcBef>
                <a:spcPts val="0"/>
              </a:spcBef>
            </a:pPr>
            <a:r>
              <a:rPr lang="en" sz="2027" b="1">
                <a:solidFill>
                  <a:schemeClr val="dk1"/>
                </a:solidFill>
                <a:latin typeface="Calibri"/>
                <a:ea typeface="Calibri"/>
                <a:cs typeface="Calibri"/>
                <a:sym typeface="Calibri"/>
              </a:rPr>
              <a:t>Strong involvement and support from religious community:</a:t>
            </a:r>
            <a:endParaRPr sz="2027" b="1">
              <a:solidFill>
                <a:schemeClr val="dk1"/>
              </a:solidFill>
              <a:latin typeface="Calibri"/>
              <a:ea typeface="Calibri"/>
              <a:cs typeface="Calibri"/>
              <a:sym typeface="Calibri"/>
            </a:endParaRPr>
          </a:p>
          <a:p>
            <a:pPr marL="609585" indent="-440256" algn="l">
              <a:spcBef>
                <a:spcPts val="1333"/>
              </a:spcBef>
              <a:buClr>
                <a:schemeClr val="dk1"/>
              </a:buClr>
              <a:buSzPts val="1600"/>
              <a:buFont typeface="Calibri"/>
              <a:buChar char="●"/>
            </a:pPr>
            <a:r>
              <a:rPr lang="en" sz="2133">
                <a:solidFill>
                  <a:schemeClr val="dk1"/>
                </a:solidFill>
                <a:latin typeface="Calibri"/>
                <a:ea typeface="Calibri"/>
                <a:cs typeface="Calibri"/>
                <a:sym typeface="Calibri"/>
              </a:rPr>
              <a:t>The Interfaith Clergy &amp; Leaders of Evanston announced a coalition to educate their membership, raise money for the Fund, and to begin a process of reconciliation and repair</a:t>
            </a:r>
            <a:endParaRPr sz="2133">
              <a:solidFill>
                <a:schemeClr val="dk1"/>
              </a:solidFill>
              <a:latin typeface="Calibri"/>
              <a:ea typeface="Calibri"/>
              <a:cs typeface="Calibri"/>
              <a:sym typeface="Calibri"/>
            </a:endParaRPr>
          </a:p>
          <a:p>
            <a:pPr marL="609585" indent="-440256" algn="l">
              <a:spcBef>
                <a:spcPts val="0"/>
              </a:spcBef>
              <a:buClr>
                <a:schemeClr val="dk1"/>
              </a:buClr>
              <a:buSzPts val="1600"/>
              <a:buFont typeface="Calibri"/>
              <a:buChar char="●"/>
            </a:pPr>
            <a:r>
              <a:rPr lang="en" sz="2133">
                <a:solidFill>
                  <a:schemeClr val="dk1"/>
                </a:solidFill>
                <a:latin typeface="Calibri"/>
                <a:ea typeface="Calibri"/>
                <a:cs typeface="Calibri"/>
                <a:sym typeface="Calibri"/>
              </a:rPr>
              <a:t>Individual churches have donated funds to the Community Fund, repaired streets and taken steps to educate </a:t>
            </a:r>
            <a:endParaRPr sz="2133">
              <a:solidFill>
                <a:schemeClr val="dk1"/>
              </a:solidFill>
              <a:latin typeface="Calibri"/>
              <a:ea typeface="Calibri"/>
              <a:cs typeface="Calibri"/>
              <a:sym typeface="Calibri"/>
            </a:endParaRPr>
          </a:p>
          <a:p>
            <a:pPr algn="l">
              <a:lnSpc>
                <a:spcPct val="70000"/>
              </a:lnSpc>
              <a:spcBef>
                <a:spcPts val="0"/>
              </a:spcBef>
              <a:buSzPts val="440"/>
            </a:pPr>
            <a:endParaRPr sz="2027">
              <a:solidFill>
                <a:schemeClr val="dk1"/>
              </a:solidFill>
              <a:latin typeface="Calibri"/>
              <a:ea typeface="Calibri"/>
              <a:cs typeface="Calibri"/>
              <a:sym typeface="Calibri"/>
            </a:endParaRPr>
          </a:p>
          <a:p>
            <a:pPr algn="l">
              <a:lnSpc>
                <a:spcPct val="70000"/>
              </a:lnSpc>
              <a:spcBef>
                <a:spcPts val="0"/>
              </a:spcBef>
              <a:buClr>
                <a:schemeClr val="dk1"/>
              </a:buClr>
              <a:buSzPts val="440"/>
            </a:pPr>
            <a:r>
              <a:rPr lang="en" sz="2027" b="1">
                <a:solidFill>
                  <a:schemeClr val="dk1"/>
                </a:solidFill>
                <a:latin typeface="Calibri"/>
                <a:ea typeface="Calibri"/>
                <a:cs typeface="Calibri"/>
                <a:sym typeface="Calibri"/>
              </a:rPr>
              <a:t>Evanston is the first governmental body in the United States to pay reparations to Black Americans since Reconstruction</a:t>
            </a:r>
            <a:endParaRPr sz="2027" b="1">
              <a:solidFill>
                <a:schemeClr val="dk1"/>
              </a:solidFill>
              <a:latin typeface="Calibri"/>
              <a:ea typeface="Calibri"/>
              <a:cs typeface="Calibri"/>
              <a:sym typeface="Calibri"/>
            </a:endParaRPr>
          </a:p>
          <a:p>
            <a:pPr marL="609585" indent="-433482" algn="l">
              <a:lnSpc>
                <a:spcPct val="100000"/>
              </a:lnSpc>
              <a:spcBef>
                <a:spcPts val="933"/>
              </a:spcBef>
              <a:buClr>
                <a:schemeClr val="dk1"/>
              </a:buClr>
              <a:buSzPts val="1520"/>
              <a:buFont typeface="Calibri"/>
              <a:buChar char="●"/>
            </a:pPr>
            <a:r>
              <a:rPr lang="en" sz="2027">
                <a:solidFill>
                  <a:schemeClr val="dk1"/>
                </a:solidFill>
                <a:latin typeface="Calibri"/>
                <a:ea typeface="Calibri"/>
                <a:cs typeface="Calibri"/>
                <a:sym typeface="Calibri"/>
              </a:rPr>
              <a:t>Reparations by a municipality are constrained in several ways</a:t>
            </a:r>
            <a:endParaRPr sz="2027">
              <a:solidFill>
                <a:schemeClr val="dk1"/>
              </a:solidFill>
              <a:latin typeface="Calibri"/>
              <a:ea typeface="Calibri"/>
              <a:cs typeface="Calibri"/>
              <a:sym typeface="Calibri"/>
            </a:endParaRPr>
          </a:p>
          <a:p>
            <a:pPr marL="609585" indent="-433482" algn="l">
              <a:lnSpc>
                <a:spcPct val="100000"/>
              </a:lnSpc>
              <a:spcBef>
                <a:spcPts val="0"/>
              </a:spcBef>
              <a:buClr>
                <a:schemeClr val="dk1"/>
              </a:buClr>
              <a:buSzPts val="1520"/>
              <a:buFont typeface="Calibri"/>
              <a:buChar char="●"/>
            </a:pPr>
            <a:r>
              <a:rPr lang="en" sz="2027">
                <a:solidFill>
                  <a:schemeClr val="dk1"/>
                </a:solidFill>
                <a:latin typeface="Calibri"/>
                <a:ea typeface="Calibri"/>
                <a:cs typeface="Calibri"/>
                <a:sym typeface="Calibri"/>
              </a:rPr>
              <a:t>Methods used were selected to prevail against litigation</a:t>
            </a:r>
            <a:endParaRPr sz="2027">
              <a:solidFill>
                <a:schemeClr val="dk1"/>
              </a:solidFill>
              <a:latin typeface="Calibri"/>
              <a:ea typeface="Calibri"/>
              <a:cs typeface="Calibri"/>
              <a:sym typeface="Calibri"/>
            </a:endParaRPr>
          </a:p>
          <a:p>
            <a:pPr marL="609585" indent="-433482" algn="l">
              <a:lnSpc>
                <a:spcPct val="100000"/>
              </a:lnSpc>
              <a:spcBef>
                <a:spcPts val="0"/>
              </a:spcBef>
              <a:buClr>
                <a:schemeClr val="dk1"/>
              </a:buClr>
              <a:buSzPts val="1520"/>
              <a:buFont typeface="Calibri"/>
              <a:buChar char="●"/>
            </a:pPr>
            <a:r>
              <a:rPr lang="en" sz="2027">
                <a:solidFill>
                  <a:schemeClr val="dk1"/>
                </a:solidFill>
                <a:latin typeface="Calibri"/>
                <a:ea typeface="Calibri"/>
                <a:cs typeface="Calibri"/>
                <a:sym typeface="Calibri"/>
              </a:rPr>
              <a:t>With no preexisting models, continuous process of reevaluation while moving forward </a:t>
            </a:r>
            <a:endParaRPr sz="2027">
              <a:solidFill>
                <a:schemeClr val="dk1"/>
              </a:solidFill>
              <a:latin typeface="Calibri"/>
              <a:ea typeface="Calibri"/>
              <a:cs typeface="Calibri"/>
              <a:sym typeface="Calibri"/>
            </a:endParaRPr>
          </a:p>
          <a:p>
            <a:pPr marL="609585" indent="-433482" algn="l">
              <a:lnSpc>
                <a:spcPct val="100000"/>
              </a:lnSpc>
              <a:spcBef>
                <a:spcPts val="0"/>
              </a:spcBef>
              <a:buClr>
                <a:schemeClr val="dk1"/>
              </a:buClr>
              <a:buSzPts val="1520"/>
              <a:buFont typeface="Calibri"/>
              <a:buChar char="●"/>
            </a:pPr>
            <a:r>
              <a:rPr lang="en" sz="2027">
                <a:solidFill>
                  <a:schemeClr val="dk1"/>
                </a:solidFill>
                <a:latin typeface="Calibri"/>
                <a:ea typeface="Calibri"/>
                <a:cs typeface="Calibri"/>
                <a:sym typeface="Calibri"/>
              </a:rPr>
              <a:t>Payments to individuals versus structural reparations</a:t>
            </a:r>
            <a:endParaRPr sz="2027">
              <a:solidFill>
                <a:schemeClr val="dk1"/>
              </a:solidFill>
              <a:latin typeface="Calibri"/>
              <a:ea typeface="Calibri"/>
              <a:cs typeface="Calibri"/>
              <a:sym typeface="Calibri"/>
            </a:endParaRPr>
          </a:p>
          <a:p>
            <a:pPr marL="609585" indent="-433482" algn="l">
              <a:lnSpc>
                <a:spcPct val="100000"/>
              </a:lnSpc>
              <a:spcBef>
                <a:spcPts val="0"/>
              </a:spcBef>
              <a:buClr>
                <a:schemeClr val="dk1"/>
              </a:buClr>
              <a:buSzPts val="1520"/>
              <a:buFont typeface="Calibri"/>
              <a:buChar char="●"/>
            </a:pPr>
            <a:r>
              <a:rPr lang="en" sz="2027">
                <a:solidFill>
                  <a:schemeClr val="dk1"/>
                </a:solidFill>
                <a:latin typeface="Calibri"/>
                <a:ea typeface="Calibri"/>
                <a:cs typeface="Calibri"/>
                <a:sym typeface="Calibri"/>
              </a:rPr>
              <a:t>Black community engaged</a:t>
            </a:r>
            <a:endParaRPr sz="2027">
              <a:solidFill>
                <a:schemeClr val="dk1"/>
              </a:solidFill>
              <a:latin typeface="Calibri"/>
              <a:ea typeface="Calibri"/>
              <a:cs typeface="Calibri"/>
              <a:sym typeface="Calibri"/>
            </a:endParaRPr>
          </a:p>
          <a:p>
            <a:pPr marL="609585" indent="-433482" algn="l">
              <a:lnSpc>
                <a:spcPct val="100000"/>
              </a:lnSpc>
              <a:spcBef>
                <a:spcPts val="0"/>
              </a:spcBef>
              <a:buClr>
                <a:schemeClr val="dk1"/>
              </a:buClr>
              <a:buSzPts val="1520"/>
              <a:buFont typeface="Calibri"/>
              <a:buChar char="●"/>
            </a:pPr>
            <a:r>
              <a:rPr lang="en" sz="2027">
                <a:solidFill>
                  <a:schemeClr val="dk1"/>
                </a:solidFill>
                <a:latin typeface="Calibri"/>
                <a:ea typeface="Calibri"/>
                <a:cs typeface="Calibri"/>
                <a:sym typeface="Calibri"/>
              </a:rPr>
              <a:t>Far lower engagement by “White” community </a:t>
            </a:r>
            <a:endParaRPr sz="2027">
              <a:solidFill>
                <a:schemeClr val="dk1"/>
              </a:solidFill>
              <a:latin typeface="Calibri"/>
              <a:ea typeface="Calibri"/>
              <a:cs typeface="Calibri"/>
              <a:sym typeface="Calibri"/>
            </a:endParaRPr>
          </a:p>
          <a:p>
            <a:pPr>
              <a:lnSpc>
                <a:spcPct val="80000"/>
              </a:lnSpc>
              <a:spcBef>
                <a:spcPts val="0"/>
              </a:spcBef>
              <a:buSzPts val="440"/>
            </a:pPr>
            <a:endParaRPr sz="176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3"/>
          <p:cNvSpPr txBox="1">
            <a:spLocks noGrp="1"/>
          </p:cNvSpPr>
          <p:nvPr>
            <p:ph type="ctrTitle"/>
          </p:nvPr>
        </p:nvSpPr>
        <p:spPr>
          <a:xfrm>
            <a:off x="415600" y="81567"/>
            <a:ext cx="11360800" cy="920400"/>
          </a:xfrm>
          <a:prstGeom prst="rect">
            <a:avLst/>
          </a:prstGeom>
        </p:spPr>
        <p:txBody>
          <a:bodyPr spcFirstLastPara="1" vert="horz" wrap="square" lIns="121900" tIns="121900" rIns="121900" bIns="121900" rtlCol="0" anchor="b" anchorCtr="0">
            <a:noAutofit/>
          </a:bodyPr>
          <a:lstStyle/>
          <a:p>
            <a:pPr>
              <a:spcBef>
                <a:spcPts val="0"/>
              </a:spcBef>
              <a:buSzPts val="990"/>
            </a:pPr>
            <a:r>
              <a:rPr lang="en" sz="3451" dirty="0"/>
              <a:t>Bellagio Convening - </a:t>
            </a:r>
            <a:r>
              <a:rPr lang="en" sz="3451" dirty="0">
                <a:hlinkClick r:id="rId3"/>
              </a:rPr>
              <a:t>15 Takeaways</a:t>
            </a:r>
            <a:endParaRPr sz="3451" dirty="0"/>
          </a:p>
        </p:txBody>
      </p:sp>
      <p:sp>
        <p:nvSpPr>
          <p:cNvPr id="223" name="Google Shape;223;p33"/>
          <p:cNvSpPr txBox="1">
            <a:spLocks noGrp="1"/>
          </p:cNvSpPr>
          <p:nvPr>
            <p:ph type="subTitle" idx="1"/>
          </p:nvPr>
        </p:nvSpPr>
        <p:spPr>
          <a:xfrm>
            <a:off x="287700" y="1278867"/>
            <a:ext cx="11360800" cy="5115600"/>
          </a:xfrm>
          <a:prstGeom prst="rect">
            <a:avLst/>
          </a:prstGeom>
        </p:spPr>
        <p:txBody>
          <a:bodyPr spcFirstLastPara="1" vert="horz" wrap="square" lIns="121900" tIns="121900" rIns="121900" bIns="121900" rtlCol="0" anchor="t" anchorCtr="0">
            <a:normAutofit fontScale="25000" lnSpcReduction="20000"/>
          </a:bodyPr>
          <a:lstStyle/>
          <a:p>
            <a:pPr algn="l">
              <a:spcBef>
                <a:spcPts val="0"/>
              </a:spcBef>
            </a:pPr>
            <a:endParaRPr dirty="0"/>
          </a:p>
          <a:p>
            <a:pPr algn="l">
              <a:spcBef>
                <a:spcPts val="0"/>
              </a:spcBef>
            </a:pPr>
            <a:endParaRPr dirty="0"/>
          </a:p>
          <a:p>
            <a:pPr marL="1841962" marR="501725" indent="-300728" algn="l">
              <a:lnSpc>
                <a:spcPct val="101626"/>
              </a:lnSpc>
              <a:spcBef>
                <a:spcPts val="2575"/>
              </a:spcBef>
              <a:buClr>
                <a:schemeClr val="dk1"/>
              </a:buClr>
              <a:buSzPts val="275"/>
            </a:pPr>
            <a:r>
              <a:rPr lang="en" sz="7466" dirty="0">
                <a:solidFill>
                  <a:schemeClr val="dk1"/>
                </a:solidFill>
                <a:latin typeface="Calibri"/>
                <a:ea typeface="Calibri"/>
                <a:cs typeface="Calibri"/>
                <a:sym typeface="Calibri"/>
              </a:rPr>
              <a:t>1. Commitment to consolidate – bring our efforts together to align where possible to  increase effectiveness and reduce redundancies </a:t>
            </a:r>
            <a:endParaRPr sz="7466" dirty="0">
              <a:solidFill>
                <a:schemeClr val="dk1"/>
              </a:solidFill>
              <a:latin typeface="Calibri"/>
              <a:ea typeface="Calibri"/>
              <a:cs typeface="Calibri"/>
              <a:sym typeface="Calibri"/>
            </a:endParaRPr>
          </a:p>
          <a:p>
            <a:pPr marL="1535340" algn="l">
              <a:spcBef>
                <a:spcPts val="2011"/>
              </a:spcBef>
              <a:buClr>
                <a:schemeClr val="dk1"/>
              </a:buClr>
              <a:buSzPts val="275"/>
            </a:pPr>
            <a:r>
              <a:rPr lang="en" sz="7466" dirty="0">
                <a:solidFill>
                  <a:schemeClr val="dk1"/>
                </a:solidFill>
                <a:latin typeface="Calibri"/>
                <a:ea typeface="Calibri"/>
                <a:cs typeface="Calibri"/>
                <a:sym typeface="Calibri"/>
              </a:rPr>
              <a:t>2. Create a narrative of survival and development  </a:t>
            </a:r>
            <a:endParaRPr sz="7466" dirty="0">
              <a:solidFill>
                <a:schemeClr val="dk1"/>
              </a:solidFill>
              <a:latin typeface="Calibri"/>
              <a:ea typeface="Calibri"/>
              <a:cs typeface="Calibri"/>
              <a:sym typeface="Calibri"/>
            </a:endParaRPr>
          </a:p>
          <a:p>
            <a:pPr marL="1534122" algn="l">
              <a:spcBef>
                <a:spcPts val="2069"/>
              </a:spcBef>
              <a:buClr>
                <a:schemeClr val="dk1"/>
              </a:buClr>
              <a:buSzPts val="275"/>
            </a:pPr>
            <a:r>
              <a:rPr lang="en" sz="7466" dirty="0">
                <a:solidFill>
                  <a:schemeClr val="dk1"/>
                </a:solidFill>
                <a:latin typeface="Calibri"/>
                <a:ea typeface="Calibri"/>
                <a:cs typeface="Calibri"/>
                <a:sym typeface="Calibri"/>
              </a:rPr>
              <a:t>3. Clearly identify complicit parties (perpetrators) </a:t>
            </a:r>
            <a:endParaRPr sz="7466" dirty="0">
              <a:solidFill>
                <a:schemeClr val="dk1"/>
              </a:solidFill>
              <a:latin typeface="Calibri"/>
              <a:ea typeface="Calibri"/>
              <a:cs typeface="Calibri"/>
              <a:sym typeface="Calibri"/>
            </a:endParaRPr>
          </a:p>
          <a:p>
            <a:pPr marL="1528635" algn="l">
              <a:spcBef>
                <a:spcPts val="2037"/>
              </a:spcBef>
              <a:buClr>
                <a:schemeClr val="dk1"/>
              </a:buClr>
              <a:buSzPts val="275"/>
            </a:pPr>
            <a:r>
              <a:rPr lang="en" sz="7466" dirty="0">
                <a:solidFill>
                  <a:schemeClr val="dk1"/>
                </a:solidFill>
                <a:latin typeface="Calibri"/>
                <a:ea typeface="Calibri"/>
                <a:cs typeface="Calibri"/>
                <a:sym typeface="Calibri"/>
              </a:rPr>
              <a:t>4. Commit to a process of healing the wounded </a:t>
            </a:r>
            <a:endParaRPr sz="7466" dirty="0">
              <a:solidFill>
                <a:schemeClr val="dk1"/>
              </a:solidFill>
              <a:latin typeface="Calibri"/>
              <a:ea typeface="Calibri"/>
              <a:cs typeface="Calibri"/>
              <a:sym typeface="Calibri"/>
            </a:endParaRPr>
          </a:p>
          <a:p>
            <a:pPr marL="1533918" algn="l">
              <a:spcBef>
                <a:spcPts val="2037"/>
              </a:spcBef>
              <a:buClr>
                <a:schemeClr val="dk1"/>
              </a:buClr>
              <a:buSzPts val="275"/>
            </a:pPr>
            <a:r>
              <a:rPr lang="en" sz="7466" dirty="0">
                <a:solidFill>
                  <a:schemeClr val="dk1"/>
                </a:solidFill>
                <a:latin typeface="Calibri"/>
                <a:ea typeface="Calibri"/>
                <a:cs typeface="Calibri"/>
                <a:sym typeface="Calibri"/>
              </a:rPr>
              <a:t>5. Commit to dismantle anti-Black systems and processes </a:t>
            </a:r>
            <a:endParaRPr sz="7466" dirty="0">
              <a:solidFill>
                <a:schemeClr val="dk1"/>
              </a:solidFill>
              <a:latin typeface="Calibri"/>
              <a:ea typeface="Calibri"/>
              <a:cs typeface="Calibri"/>
              <a:sym typeface="Calibri"/>
            </a:endParaRPr>
          </a:p>
          <a:p>
            <a:pPr marL="1837694" marR="1022384" indent="-303166" algn="l">
              <a:lnSpc>
                <a:spcPct val="101626"/>
              </a:lnSpc>
              <a:spcBef>
                <a:spcPts val="2037"/>
              </a:spcBef>
              <a:buClr>
                <a:schemeClr val="dk1"/>
              </a:buClr>
              <a:buSzPts val="275"/>
            </a:pPr>
            <a:r>
              <a:rPr lang="en" sz="7466" dirty="0">
                <a:solidFill>
                  <a:schemeClr val="dk1"/>
                </a:solidFill>
                <a:latin typeface="Calibri"/>
                <a:ea typeface="Calibri"/>
                <a:cs typeface="Calibri"/>
                <a:sym typeface="Calibri"/>
              </a:rPr>
              <a:t>6. Develop strategies and plans that create reparative systems, structures, and  organizations </a:t>
            </a:r>
            <a:endParaRPr sz="7466" dirty="0">
              <a:solidFill>
                <a:schemeClr val="dk1"/>
              </a:solidFill>
              <a:latin typeface="Calibri"/>
              <a:ea typeface="Calibri"/>
              <a:cs typeface="Calibri"/>
              <a:sym typeface="Calibri"/>
            </a:endParaRPr>
          </a:p>
          <a:p>
            <a:pPr marL="1837898" marR="189695" indent="-304182" algn="l">
              <a:lnSpc>
                <a:spcPct val="101626"/>
              </a:lnSpc>
              <a:spcBef>
                <a:spcPts val="2011"/>
              </a:spcBef>
              <a:buClr>
                <a:schemeClr val="dk1"/>
              </a:buClr>
              <a:buSzPts val="275"/>
            </a:pPr>
            <a:r>
              <a:rPr lang="en" sz="7466" dirty="0">
                <a:solidFill>
                  <a:schemeClr val="dk1"/>
                </a:solidFill>
                <a:latin typeface="Calibri"/>
                <a:ea typeface="Calibri"/>
                <a:cs typeface="Calibri"/>
                <a:sym typeface="Calibri"/>
              </a:rPr>
              <a:t>7. Strengthen and build the capacity of organizations and formations leading reparations  efforts </a:t>
            </a:r>
            <a:endParaRPr sz="7466" dirty="0">
              <a:solidFill>
                <a:schemeClr val="dk1"/>
              </a:solidFill>
              <a:latin typeface="Calibri"/>
              <a:ea typeface="Calibri"/>
              <a:cs typeface="Calibri"/>
              <a:sym typeface="Calibri"/>
            </a:endParaRPr>
          </a:p>
          <a:p>
            <a:pPr marL="1836882" marR="14120" indent="-304792" algn="l">
              <a:lnSpc>
                <a:spcPct val="101626"/>
              </a:lnSpc>
              <a:spcBef>
                <a:spcPts val="2011"/>
              </a:spcBef>
              <a:buClr>
                <a:schemeClr val="dk1"/>
              </a:buClr>
              <a:buSzPts val="275"/>
            </a:pPr>
            <a:r>
              <a:rPr lang="en" sz="7466" dirty="0">
                <a:solidFill>
                  <a:schemeClr val="dk1"/>
                </a:solidFill>
                <a:latin typeface="Calibri"/>
                <a:ea typeface="Calibri"/>
                <a:cs typeface="Calibri"/>
                <a:sym typeface="Calibri"/>
              </a:rPr>
              <a:t>8. Identify and assemble scholars and experts that can support with research, analysis, and  strategy development </a:t>
            </a:r>
            <a:endParaRPr sz="7466" dirty="0">
              <a:solidFill>
                <a:schemeClr val="dk1"/>
              </a:solidFill>
              <a:latin typeface="Calibri"/>
              <a:ea typeface="Calibri"/>
              <a:cs typeface="Calibri"/>
              <a:sym typeface="Calibri"/>
            </a:endParaRPr>
          </a:p>
          <a:p>
            <a:pPr>
              <a:spcBef>
                <a:spcPts val="0"/>
              </a:spcBef>
            </a:pPr>
            <a:endParaRPr sz="7466" dirty="0"/>
          </a:p>
        </p:txBody>
      </p:sp>
      <p:sp>
        <p:nvSpPr>
          <p:cNvPr id="224" name="Google Shape;224;p33"/>
          <p:cNvSpPr txBox="1"/>
          <p:nvPr/>
        </p:nvSpPr>
        <p:spPr>
          <a:xfrm>
            <a:off x="7747600" y="2658118"/>
            <a:ext cx="4444400" cy="1354176"/>
          </a:xfrm>
          <a:prstGeom prst="rect">
            <a:avLst/>
          </a:prstGeom>
          <a:noFill/>
          <a:ln>
            <a:noFill/>
          </a:ln>
        </p:spPr>
        <p:txBody>
          <a:bodyPr spcFirstLastPara="1" wrap="square" lIns="121900" tIns="121900" rIns="121900" bIns="121900" anchor="t" anchorCtr="0">
            <a:spAutoFit/>
          </a:bodyPr>
          <a:lstStyle/>
          <a:p>
            <a:r>
              <a:rPr lang="en" sz="1200" u="sng" dirty="0">
                <a:solidFill>
                  <a:schemeClr val="hlink"/>
                </a:solidFill>
                <a:hlinkClick r:id="rId3"/>
              </a:rPr>
              <a:t>https://mail.google.com/mail/u/0?ui=2&amp;ik=8e179315a&amp;attid=0.1&amp;permmsgid=msg-f:1739002338576888406&amp;th=18222d69ce72f256&amp;view=att&amp;disp=inline&amp;realattid=f_l5uxnldx0</a:t>
            </a:r>
            <a:endParaRPr sz="1200" dirty="0"/>
          </a:p>
          <a:p>
            <a:endParaRPr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4"/>
          <p:cNvSpPr txBox="1">
            <a:spLocks noGrp="1"/>
          </p:cNvSpPr>
          <p:nvPr>
            <p:ph type="ctrTitle"/>
          </p:nvPr>
        </p:nvSpPr>
        <p:spPr>
          <a:xfrm>
            <a:off x="303700" y="369333"/>
            <a:ext cx="11360800" cy="797600"/>
          </a:xfrm>
          <a:prstGeom prst="rect">
            <a:avLst/>
          </a:prstGeom>
        </p:spPr>
        <p:txBody>
          <a:bodyPr spcFirstLastPara="1" vert="horz" wrap="square" lIns="121900" tIns="121900" rIns="121900" bIns="121900" rtlCol="0" anchor="b" anchorCtr="0">
            <a:normAutofit/>
          </a:bodyPr>
          <a:lstStyle/>
          <a:p>
            <a:pPr>
              <a:spcBef>
                <a:spcPts val="0"/>
              </a:spcBef>
            </a:pPr>
            <a:r>
              <a:rPr lang="en" sz="3333" dirty="0"/>
              <a:t>  Bellagio Convening - 15 Takeaways Con’t</a:t>
            </a:r>
            <a:endParaRPr sz="3333" dirty="0"/>
          </a:p>
        </p:txBody>
      </p:sp>
      <p:sp>
        <p:nvSpPr>
          <p:cNvPr id="230" name="Google Shape;230;p34"/>
          <p:cNvSpPr txBox="1">
            <a:spLocks noGrp="1"/>
          </p:cNvSpPr>
          <p:nvPr>
            <p:ph type="subTitle" idx="1"/>
          </p:nvPr>
        </p:nvSpPr>
        <p:spPr>
          <a:xfrm>
            <a:off x="303700" y="869795"/>
            <a:ext cx="11360800" cy="5988205"/>
          </a:xfrm>
          <a:prstGeom prst="rect">
            <a:avLst/>
          </a:prstGeom>
        </p:spPr>
        <p:txBody>
          <a:bodyPr spcFirstLastPara="1" vert="horz" wrap="square" lIns="121900" tIns="121900" rIns="121900" bIns="121900" rtlCol="0" anchor="t" anchorCtr="0">
            <a:normAutofit fontScale="25000" lnSpcReduction="20000"/>
          </a:bodyPr>
          <a:lstStyle/>
          <a:p>
            <a:pPr marL="1541233" marR="536640" indent="-9142" algn="l">
              <a:lnSpc>
                <a:spcPct val="203252"/>
              </a:lnSpc>
              <a:spcBef>
                <a:spcPts val="2011"/>
              </a:spcBef>
            </a:pPr>
            <a:r>
              <a:rPr lang="en" sz="7466" dirty="0">
                <a:solidFill>
                  <a:schemeClr val="dk1"/>
                </a:solidFill>
                <a:latin typeface="Calibri"/>
                <a:ea typeface="Calibri"/>
                <a:cs typeface="Calibri"/>
                <a:sym typeface="Calibri"/>
              </a:rPr>
              <a:t>9. Identify Heads of State with whom we can build our work at the international level </a:t>
            </a:r>
            <a:endParaRPr sz="7466" dirty="0">
              <a:solidFill>
                <a:schemeClr val="dk1"/>
              </a:solidFill>
              <a:latin typeface="Calibri"/>
              <a:ea typeface="Calibri"/>
              <a:cs typeface="Calibri"/>
              <a:sym typeface="Calibri"/>
            </a:endParaRPr>
          </a:p>
          <a:p>
            <a:pPr marL="1541233" marR="536640" indent="-9142" algn="l">
              <a:lnSpc>
                <a:spcPct val="203252"/>
              </a:lnSpc>
              <a:spcBef>
                <a:spcPts val="2011"/>
              </a:spcBef>
              <a:buClr>
                <a:schemeClr val="dk1"/>
              </a:buClr>
              <a:buSzPts val="275"/>
            </a:pPr>
            <a:r>
              <a:rPr lang="en" sz="7466" dirty="0">
                <a:solidFill>
                  <a:schemeClr val="dk1"/>
                </a:solidFill>
                <a:latin typeface="Calibri"/>
                <a:ea typeface="Calibri"/>
                <a:cs typeface="Calibri"/>
                <a:sym typeface="Calibri"/>
              </a:rPr>
              <a:t>10.   Develop strategies to enlist non-African allies </a:t>
            </a:r>
            <a:endParaRPr sz="7466" dirty="0">
              <a:solidFill>
                <a:schemeClr val="dk1"/>
              </a:solidFill>
              <a:latin typeface="Calibri"/>
              <a:ea typeface="Calibri"/>
              <a:cs typeface="Calibri"/>
              <a:sym typeface="Calibri"/>
            </a:endParaRPr>
          </a:p>
          <a:p>
            <a:pPr marL="1541233" algn="l">
              <a:spcBef>
                <a:spcPts val="385"/>
              </a:spcBef>
              <a:buClr>
                <a:schemeClr val="dk1"/>
              </a:buClr>
              <a:buSzPts val="275"/>
            </a:pPr>
            <a:r>
              <a:rPr lang="en" sz="7466" dirty="0">
                <a:solidFill>
                  <a:schemeClr val="dk1"/>
                </a:solidFill>
                <a:latin typeface="Calibri"/>
                <a:ea typeface="Calibri"/>
                <a:cs typeface="Calibri"/>
                <a:sym typeface="Calibri"/>
              </a:rPr>
              <a:t>11. Engage faith institutions of all types to join in this work </a:t>
            </a:r>
            <a:endParaRPr sz="7466" dirty="0">
              <a:solidFill>
                <a:schemeClr val="dk1"/>
              </a:solidFill>
              <a:latin typeface="Calibri"/>
              <a:ea typeface="Calibri"/>
              <a:cs typeface="Calibri"/>
              <a:sym typeface="Calibri"/>
            </a:endParaRPr>
          </a:p>
          <a:p>
            <a:pPr marR="492776" algn="l">
              <a:spcBef>
                <a:spcPts val="2037"/>
              </a:spcBef>
              <a:buClr>
                <a:schemeClr val="dk1"/>
              </a:buClr>
              <a:buSzPts val="275"/>
            </a:pPr>
            <a:r>
              <a:rPr lang="en" sz="7466" dirty="0">
                <a:solidFill>
                  <a:schemeClr val="dk1"/>
                </a:solidFill>
                <a:latin typeface="Calibri"/>
                <a:ea typeface="Calibri"/>
                <a:cs typeface="Calibri"/>
                <a:sym typeface="Calibri"/>
              </a:rPr>
              <a:t>                             12. Enlist foundations and other private and public philanthropy to engage in this work </a:t>
            </a:r>
            <a:endParaRPr sz="7466" dirty="0">
              <a:solidFill>
                <a:schemeClr val="dk1"/>
              </a:solidFill>
              <a:latin typeface="Calibri"/>
              <a:ea typeface="Calibri"/>
              <a:cs typeface="Calibri"/>
              <a:sym typeface="Calibri"/>
            </a:endParaRPr>
          </a:p>
          <a:p>
            <a:pPr marL="1837898" marR="577699" indent="-296665" algn="l">
              <a:lnSpc>
                <a:spcPct val="101626"/>
              </a:lnSpc>
              <a:spcBef>
                <a:spcPts val="2037"/>
              </a:spcBef>
              <a:buClr>
                <a:schemeClr val="dk1"/>
              </a:buClr>
              <a:buSzPts val="275"/>
            </a:pPr>
            <a:r>
              <a:rPr lang="en" sz="7466" dirty="0">
                <a:solidFill>
                  <a:schemeClr val="dk1"/>
                </a:solidFill>
                <a:latin typeface="Calibri"/>
                <a:ea typeface="Calibri"/>
                <a:cs typeface="Calibri"/>
                <a:sym typeface="Calibri"/>
              </a:rPr>
              <a:t>13. Develop strategies for intergenerational engagement, particularly with a focus on  engaging young people, increasing opportunities for intergenerational learning,  dialogue, and collective action </a:t>
            </a:r>
            <a:endParaRPr sz="7466" dirty="0">
              <a:solidFill>
                <a:schemeClr val="dk1"/>
              </a:solidFill>
              <a:latin typeface="Calibri"/>
              <a:ea typeface="Calibri"/>
              <a:cs typeface="Calibri"/>
              <a:sym typeface="Calibri"/>
            </a:endParaRPr>
          </a:p>
          <a:p>
            <a:pPr marL="1832005" indent="-290771" algn="l">
              <a:lnSpc>
                <a:spcPct val="102181"/>
              </a:lnSpc>
              <a:spcBef>
                <a:spcPts val="2011"/>
              </a:spcBef>
              <a:buClr>
                <a:schemeClr val="dk1"/>
              </a:buClr>
              <a:buSzPts val="275"/>
            </a:pPr>
            <a:r>
              <a:rPr lang="en" sz="7466" dirty="0">
                <a:solidFill>
                  <a:schemeClr val="dk1"/>
                </a:solidFill>
                <a:latin typeface="Calibri"/>
                <a:ea typeface="Calibri"/>
                <a:cs typeface="Calibri"/>
                <a:sym typeface="Calibri"/>
              </a:rPr>
              <a:t>14. Develop a clear strategy for engaging media. Understanding the role of building a  narrative around our collective work (particularly global work), sharpen the ways in  which we engage the various forms of media (television, radio, print, digital, etc) in ways  that advance our cause </a:t>
            </a:r>
            <a:endParaRPr sz="7466" dirty="0">
              <a:solidFill>
                <a:schemeClr val="dk1"/>
              </a:solidFill>
              <a:latin typeface="Calibri"/>
              <a:ea typeface="Calibri"/>
              <a:cs typeface="Calibri"/>
              <a:sym typeface="Calibri"/>
            </a:endParaRPr>
          </a:p>
          <a:p>
            <a:pPr marL="1834037" marR="130095" indent="-292803" algn="l">
              <a:lnSpc>
                <a:spcPct val="101626"/>
              </a:lnSpc>
              <a:spcBef>
                <a:spcPts val="2001"/>
              </a:spcBef>
              <a:buClr>
                <a:schemeClr val="dk1"/>
              </a:buClr>
              <a:buSzPts val="275"/>
            </a:pPr>
            <a:r>
              <a:rPr lang="en" sz="7466" dirty="0">
                <a:solidFill>
                  <a:schemeClr val="dk1"/>
                </a:solidFill>
                <a:latin typeface="Calibri"/>
                <a:ea typeface="Calibri"/>
                <a:cs typeface="Calibri"/>
                <a:sym typeface="Calibri"/>
              </a:rPr>
              <a:t>15. Determine the role of consensus-building especially considering the diversity of  reparations advocacy groups, entities and individuals. Establish a core set of values that will underpin how we engage others</a:t>
            </a:r>
            <a:endParaRPr sz="7466" dirty="0">
              <a:solidFill>
                <a:schemeClr val="dk1"/>
              </a:solidFill>
              <a:latin typeface="Calibri"/>
              <a:ea typeface="Calibri"/>
              <a:cs typeface="Calibri"/>
              <a:sym typeface="Calibri"/>
            </a:endParaRPr>
          </a:p>
          <a:p>
            <a:pPr>
              <a:spcBef>
                <a:spcPts val="0"/>
              </a:spcBef>
              <a:buClr>
                <a:schemeClr val="dk1"/>
              </a:buClr>
              <a:buSzPts val="275"/>
            </a:pPr>
            <a:endParaRPr sz="7466" dirty="0"/>
          </a:p>
          <a:p>
            <a:pPr>
              <a:spcBef>
                <a:spcPts val="0"/>
              </a:spcBef>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5"/>
          <p:cNvSpPr txBox="1">
            <a:spLocks noGrp="1"/>
          </p:cNvSpPr>
          <p:nvPr>
            <p:ph type="ctrTitle"/>
          </p:nvPr>
        </p:nvSpPr>
        <p:spPr>
          <a:xfrm>
            <a:off x="518567" y="236467"/>
            <a:ext cx="11360800" cy="834400"/>
          </a:xfrm>
          <a:prstGeom prst="rect">
            <a:avLst/>
          </a:prstGeom>
        </p:spPr>
        <p:txBody>
          <a:bodyPr spcFirstLastPara="1" vert="horz" wrap="square" lIns="121900" tIns="121900" rIns="121900" bIns="121900" rtlCol="0" anchor="b" anchorCtr="0">
            <a:noAutofit/>
          </a:bodyPr>
          <a:lstStyle/>
          <a:p>
            <a:pPr>
              <a:spcBef>
                <a:spcPts val="0"/>
              </a:spcBef>
              <a:buSzPts val="990"/>
            </a:pPr>
            <a:r>
              <a:rPr lang="en" sz="3973"/>
              <a:t>Observations/What Stood Out</a:t>
            </a:r>
            <a:endParaRPr sz="3973"/>
          </a:p>
        </p:txBody>
      </p:sp>
      <p:sp>
        <p:nvSpPr>
          <p:cNvPr id="236" name="Google Shape;236;p35"/>
          <p:cNvSpPr txBox="1">
            <a:spLocks noGrp="1"/>
          </p:cNvSpPr>
          <p:nvPr>
            <p:ph type="subTitle" idx="1"/>
          </p:nvPr>
        </p:nvSpPr>
        <p:spPr>
          <a:xfrm>
            <a:off x="518567" y="1089800"/>
            <a:ext cx="11416800" cy="5531600"/>
          </a:xfrm>
          <a:prstGeom prst="rect">
            <a:avLst/>
          </a:prstGeom>
        </p:spPr>
        <p:txBody>
          <a:bodyPr spcFirstLastPara="1" vert="horz" wrap="square" lIns="121900" tIns="121900" rIns="121900" bIns="121900" rtlCol="0" anchor="t" anchorCtr="0">
            <a:noAutofit/>
          </a:bodyPr>
          <a:lstStyle/>
          <a:p>
            <a:pPr marL="1219170" algn="l">
              <a:lnSpc>
                <a:spcPct val="80000"/>
              </a:lnSpc>
              <a:spcBef>
                <a:spcPts val="0"/>
              </a:spcBef>
            </a:pPr>
            <a:endParaRPr sz="2013"/>
          </a:p>
          <a:p>
            <a:pPr marL="609585" algn="l">
              <a:lnSpc>
                <a:spcPct val="80000"/>
              </a:lnSpc>
              <a:spcBef>
                <a:spcPts val="0"/>
              </a:spcBef>
              <a:buSzPts val="358"/>
            </a:pPr>
            <a:r>
              <a:rPr lang="en" sz="2013"/>
              <a:t> </a:t>
            </a:r>
            <a:endParaRPr sz="2013"/>
          </a:p>
          <a:p>
            <a:pPr marL="609585" indent="-432636" algn="l">
              <a:lnSpc>
                <a:spcPct val="80000"/>
              </a:lnSpc>
              <a:spcBef>
                <a:spcPts val="0"/>
              </a:spcBef>
              <a:buSzPts val="1510"/>
              <a:buChar char="●"/>
            </a:pPr>
            <a:r>
              <a:rPr lang="en" sz="2013"/>
              <a:t>Question - how to engage people with different views such as the “lineage folks.”  - engage based on values/support lineage but reparations must include structural changes that impact all Black people and guarantee non-repetition </a:t>
            </a:r>
            <a:endParaRPr sz="2013"/>
          </a:p>
          <a:p>
            <a:pPr marL="1219170" algn="l">
              <a:lnSpc>
                <a:spcPct val="80000"/>
              </a:lnSpc>
              <a:spcBef>
                <a:spcPts val="0"/>
              </a:spcBef>
            </a:pPr>
            <a:endParaRPr sz="2013"/>
          </a:p>
          <a:p>
            <a:pPr marL="609585" indent="-432636" algn="l">
              <a:lnSpc>
                <a:spcPct val="80000"/>
              </a:lnSpc>
              <a:spcBef>
                <a:spcPts val="0"/>
              </a:spcBef>
              <a:buSzPts val="1510"/>
              <a:buChar char="●"/>
            </a:pPr>
            <a:r>
              <a:rPr lang="en" sz="2013"/>
              <a:t>Although no one can provide first hand testimony about slavery, there are people who can share their experiences under the Jim Crow era</a:t>
            </a:r>
            <a:endParaRPr sz="2013"/>
          </a:p>
          <a:p>
            <a:pPr marL="1219170" algn="l">
              <a:lnSpc>
                <a:spcPct val="80000"/>
              </a:lnSpc>
              <a:spcBef>
                <a:spcPts val="0"/>
              </a:spcBef>
            </a:pPr>
            <a:endParaRPr sz="2013"/>
          </a:p>
          <a:p>
            <a:pPr marL="609585" indent="-432636" algn="l">
              <a:lnSpc>
                <a:spcPct val="80000"/>
              </a:lnSpc>
              <a:spcBef>
                <a:spcPts val="0"/>
              </a:spcBef>
              <a:buSzPts val="1510"/>
              <a:buChar char="●"/>
            </a:pPr>
            <a:r>
              <a:rPr lang="en" sz="2013"/>
              <a:t>Narrative must reach Black people in places like the rural South</a:t>
            </a:r>
            <a:endParaRPr sz="2013"/>
          </a:p>
          <a:p>
            <a:pPr marL="1219170" algn="l">
              <a:lnSpc>
                <a:spcPct val="80000"/>
              </a:lnSpc>
              <a:spcBef>
                <a:spcPts val="0"/>
              </a:spcBef>
            </a:pPr>
            <a:endParaRPr sz="2013"/>
          </a:p>
          <a:p>
            <a:pPr marL="609585" indent="-432636" algn="l">
              <a:lnSpc>
                <a:spcPct val="80000"/>
              </a:lnSpc>
              <a:spcBef>
                <a:spcPts val="0"/>
              </a:spcBef>
              <a:buSzPts val="1510"/>
              <a:buChar char="●"/>
            </a:pPr>
            <a:r>
              <a:rPr lang="en" sz="2013"/>
              <a:t>Important to build knowledge - in some African countries, people get their news from the radio and not social media</a:t>
            </a:r>
            <a:endParaRPr sz="2013"/>
          </a:p>
          <a:p>
            <a:pPr marL="1219170" algn="l">
              <a:lnSpc>
                <a:spcPct val="80000"/>
              </a:lnSpc>
              <a:spcBef>
                <a:spcPts val="0"/>
              </a:spcBef>
            </a:pPr>
            <a:endParaRPr sz="2013"/>
          </a:p>
          <a:p>
            <a:pPr marL="609585" indent="-432636" algn="l">
              <a:lnSpc>
                <a:spcPct val="80000"/>
              </a:lnSpc>
              <a:spcBef>
                <a:spcPts val="0"/>
              </a:spcBef>
              <a:buSzPts val="1510"/>
              <a:buChar char="●"/>
            </a:pPr>
            <a:r>
              <a:rPr lang="en" sz="2013"/>
              <a:t>US/ Africa parallels - periods of oppression</a:t>
            </a:r>
            <a:endParaRPr sz="2013"/>
          </a:p>
          <a:p>
            <a:pPr marL="1219170" algn="l">
              <a:lnSpc>
                <a:spcPct val="80000"/>
              </a:lnSpc>
              <a:spcBef>
                <a:spcPts val="0"/>
              </a:spcBef>
            </a:pPr>
            <a:r>
              <a:rPr lang="en" sz="2013"/>
              <a:t>US: slavery, Apartheid, Neo-Apartheid</a:t>
            </a:r>
            <a:endParaRPr sz="2013"/>
          </a:p>
          <a:p>
            <a:pPr marL="1219170" algn="l">
              <a:lnSpc>
                <a:spcPct val="80000"/>
              </a:lnSpc>
              <a:spcBef>
                <a:spcPts val="0"/>
              </a:spcBef>
            </a:pPr>
            <a:r>
              <a:rPr lang="en" sz="2013"/>
              <a:t>Africa: Chattelization, Colonization and Neo-Colonization</a:t>
            </a:r>
            <a:endParaRPr sz="2013"/>
          </a:p>
          <a:p>
            <a:pPr marL="1219170" algn="l">
              <a:lnSpc>
                <a:spcPct val="80000"/>
              </a:lnSpc>
              <a:spcBef>
                <a:spcPts val="0"/>
              </a:spcBef>
            </a:pPr>
            <a:endParaRPr sz="2013"/>
          </a:p>
          <a:p>
            <a:pPr marL="609585" indent="-432636" algn="l">
              <a:lnSpc>
                <a:spcPct val="80000"/>
              </a:lnSpc>
              <a:spcBef>
                <a:spcPts val="0"/>
              </a:spcBef>
              <a:buSzPts val="1510"/>
              <a:buChar char="●"/>
            </a:pPr>
            <a:r>
              <a:rPr lang="en" sz="2013" b="1"/>
              <a:t>STILL A LOT TO LEARN!!</a:t>
            </a:r>
            <a:r>
              <a:rPr lang="en" sz="2013"/>
              <a:t>  Thank you for your support and this </a:t>
            </a:r>
            <a:endParaRPr sz="2013"/>
          </a:p>
          <a:p>
            <a:pPr algn="l">
              <a:lnSpc>
                <a:spcPct val="80000"/>
              </a:lnSpc>
              <a:spcBef>
                <a:spcPts val="0"/>
              </a:spcBef>
            </a:pPr>
            <a:r>
              <a:rPr lang="en" sz="2013"/>
              <a:t>         amazing opportunity to represent our work.</a:t>
            </a:r>
            <a:endParaRPr sz="2013"/>
          </a:p>
          <a:p>
            <a:pPr marL="1219170" algn="l">
              <a:lnSpc>
                <a:spcPct val="80000"/>
              </a:lnSpc>
              <a:spcBef>
                <a:spcPts val="0"/>
              </a:spcBef>
            </a:pPr>
            <a:endParaRPr sz="2013"/>
          </a:p>
          <a:p>
            <a:pPr marL="1219170" algn="l">
              <a:lnSpc>
                <a:spcPct val="80000"/>
              </a:lnSpc>
              <a:spcBef>
                <a:spcPts val="0"/>
              </a:spcBef>
            </a:pPr>
            <a:endParaRPr sz="2147"/>
          </a:p>
          <a:p>
            <a:pPr marL="609585" algn="l">
              <a:lnSpc>
                <a:spcPct val="80000"/>
              </a:lnSpc>
              <a:spcBef>
                <a:spcPts val="0"/>
              </a:spcBef>
              <a:buSzPts val="358"/>
            </a:pPr>
            <a:endParaRPr sz="2147"/>
          </a:p>
        </p:txBody>
      </p:sp>
      <p:sp>
        <p:nvSpPr>
          <p:cNvPr id="237" name="Google Shape;237;p35"/>
          <p:cNvSpPr txBox="1"/>
          <p:nvPr/>
        </p:nvSpPr>
        <p:spPr>
          <a:xfrm>
            <a:off x="9181367" y="1683200"/>
            <a:ext cx="2698000" cy="615513"/>
          </a:xfrm>
          <a:prstGeom prst="rect">
            <a:avLst/>
          </a:prstGeom>
          <a:noFill/>
          <a:ln>
            <a:noFill/>
          </a:ln>
        </p:spPr>
        <p:txBody>
          <a:bodyPr spcFirstLastPara="1" wrap="square" lIns="121900" tIns="121900" rIns="121900" bIns="121900" anchor="t" anchorCtr="0">
            <a:spAutoFit/>
          </a:bodyPr>
          <a:lstStyle/>
          <a:p>
            <a:endParaRPr sz="2400"/>
          </a:p>
        </p:txBody>
      </p:sp>
      <p:pic>
        <p:nvPicPr>
          <p:cNvPr id="238" name="Google Shape;238;p35"/>
          <p:cNvPicPr preferRelativeResize="0"/>
          <p:nvPr/>
        </p:nvPicPr>
        <p:blipFill>
          <a:blip r:embed="rId3">
            <a:alphaModFix/>
          </a:blip>
          <a:stretch>
            <a:fillRect/>
          </a:stretch>
        </p:blipFill>
        <p:spPr>
          <a:xfrm>
            <a:off x="9107801" y="4534901"/>
            <a:ext cx="2086503" cy="208650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6"/>
          <p:cNvSpPr txBox="1">
            <a:spLocks noGrp="1"/>
          </p:cNvSpPr>
          <p:nvPr>
            <p:ph type="ctrTitle"/>
          </p:nvPr>
        </p:nvSpPr>
        <p:spPr>
          <a:xfrm>
            <a:off x="415600" y="0"/>
            <a:ext cx="11360800" cy="668000"/>
          </a:xfrm>
          <a:prstGeom prst="rect">
            <a:avLst/>
          </a:prstGeom>
        </p:spPr>
        <p:txBody>
          <a:bodyPr spcFirstLastPara="1" vert="horz" wrap="square" lIns="121900" tIns="121900" rIns="121900" bIns="121900" rtlCol="0" anchor="b" anchorCtr="0">
            <a:noAutofit/>
          </a:bodyPr>
          <a:lstStyle/>
          <a:p>
            <a:pPr>
              <a:spcBef>
                <a:spcPts val="0"/>
              </a:spcBef>
              <a:buSzPts val="990"/>
            </a:pPr>
            <a:r>
              <a:rPr lang="en" sz="2773"/>
              <a:t>Vatican Action in July and </a:t>
            </a:r>
            <a:r>
              <a:rPr lang="en" sz="2505"/>
              <a:t>Convening in Accra, </a:t>
            </a:r>
            <a:r>
              <a:rPr lang="en" sz="2773"/>
              <a:t>Ghana in August</a:t>
            </a:r>
            <a:endParaRPr sz="2773"/>
          </a:p>
        </p:txBody>
      </p:sp>
      <p:sp>
        <p:nvSpPr>
          <p:cNvPr id="244" name="Google Shape;244;p36"/>
          <p:cNvSpPr txBox="1">
            <a:spLocks noGrp="1"/>
          </p:cNvSpPr>
          <p:nvPr>
            <p:ph type="subTitle" idx="1"/>
          </p:nvPr>
        </p:nvSpPr>
        <p:spPr>
          <a:xfrm>
            <a:off x="332133" y="612067"/>
            <a:ext cx="11360800" cy="6246000"/>
          </a:xfrm>
          <a:prstGeom prst="rect">
            <a:avLst/>
          </a:prstGeom>
        </p:spPr>
        <p:txBody>
          <a:bodyPr spcFirstLastPara="1" vert="horz" wrap="square" lIns="121900" tIns="121900" rIns="121900" bIns="121900" rtlCol="0" anchor="t" anchorCtr="0">
            <a:noAutofit/>
          </a:bodyPr>
          <a:lstStyle/>
          <a:p>
            <a:pPr algn="l">
              <a:lnSpc>
                <a:spcPct val="115000"/>
              </a:lnSpc>
              <a:spcBef>
                <a:spcPts val="0"/>
              </a:spcBef>
              <a:buSzPts val="358"/>
            </a:pPr>
            <a:r>
              <a:rPr lang="en" sz="787" b="1">
                <a:solidFill>
                  <a:schemeClr val="dk1"/>
                </a:solidFill>
                <a:highlight>
                  <a:srgbClr val="FFFFFF"/>
                </a:highlight>
              </a:rPr>
              <a:t> </a:t>
            </a:r>
            <a:r>
              <a:rPr lang="en" sz="1515" b="1">
                <a:solidFill>
                  <a:schemeClr val="dk1"/>
                </a:solidFill>
                <a:highlight>
                  <a:srgbClr val="FFFFFF"/>
                </a:highlight>
              </a:rPr>
              <a:t>Vatican Meeting</a:t>
            </a:r>
            <a:r>
              <a:rPr lang="en" sz="1515">
                <a:solidFill>
                  <a:schemeClr val="dk1"/>
                </a:solidFill>
                <a:highlight>
                  <a:srgbClr val="FFFFFF"/>
                </a:highlight>
              </a:rPr>
              <a:t>: the convening concluded with a delegation to the Vatican (I was not able to join) on July 18, 2022.</a:t>
            </a:r>
            <a:endParaRPr sz="1515">
              <a:solidFill>
                <a:schemeClr val="dk1"/>
              </a:solidFill>
              <a:highlight>
                <a:srgbClr val="FFFFFF"/>
              </a:highlight>
            </a:endParaRPr>
          </a:p>
          <a:p>
            <a:pPr algn="l">
              <a:lnSpc>
                <a:spcPct val="115000"/>
              </a:lnSpc>
              <a:spcBef>
                <a:spcPts val="2400"/>
              </a:spcBef>
              <a:buSzPts val="358"/>
            </a:pPr>
            <a:r>
              <a:rPr lang="en" sz="1449">
                <a:solidFill>
                  <a:schemeClr val="dk1"/>
                </a:solidFill>
                <a:highlight>
                  <a:srgbClr val="FFFFFF"/>
                </a:highlight>
              </a:rPr>
              <a:t>“Under the umbrella of the Global Circle for Reparations and Healing, a delegation of global reparations leaders was received today, July 18, 2022, in a formal meeting at the Vatican, by Bishop Paul Tighe, Secretary of the Pontifical Council of Culture, along with his assistant.</a:t>
            </a:r>
            <a:endParaRPr sz="1449">
              <a:solidFill>
                <a:schemeClr val="dk1"/>
              </a:solidFill>
              <a:highlight>
                <a:srgbClr val="FFFFFF"/>
              </a:highlight>
            </a:endParaRPr>
          </a:p>
          <a:p>
            <a:pPr algn="l">
              <a:lnSpc>
                <a:spcPct val="115000"/>
              </a:lnSpc>
              <a:spcBef>
                <a:spcPts val="0"/>
              </a:spcBef>
              <a:buSzPts val="358"/>
            </a:pPr>
            <a:r>
              <a:rPr lang="en" sz="1449">
                <a:solidFill>
                  <a:schemeClr val="dk1"/>
                </a:solidFill>
                <a:highlight>
                  <a:srgbClr val="FFFFFF"/>
                </a:highlight>
              </a:rPr>
              <a:t> </a:t>
            </a:r>
            <a:endParaRPr sz="1449">
              <a:solidFill>
                <a:schemeClr val="dk1"/>
              </a:solidFill>
              <a:highlight>
                <a:srgbClr val="FFFFFF"/>
              </a:highlight>
            </a:endParaRPr>
          </a:p>
          <a:p>
            <a:pPr algn="l">
              <a:lnSpc>
                <a:spcPct val="115000"/>
              </a:lnSpc>
              <a:spcBef>
                <a:spcPts val="0"/>
              </a:spcBef>
              <a:buSzPts val="358"/>
            </a:pPr>
            <a:r>
              <a:rPr lang="en" sz="1449">
                <a:solidFill>
                  <a:schemeClr val="dk1"/>
                </a:solidFill>
                <a:highlight>
                  <a:srgbClr val="FFFFFF"/>
                </a:highlight>
              </a:rPr>
              <a:t>The purpose of the meeting was to begin a dialog with the Catholic Church on its role in sanctioning and benefiting from the Transatlantic slave trade and its legacy that inflicted immeasurable harm on Africa and its Global Diaspora.</a:t>
            </a:r>
            <a:endParaRPr sz="1449">
              <a:solidFill>
                <a:schemeClr val="dk1"/>
              </a:solidFill>
              <a:highlight>
                <a:srgbClr val="FFFFFF"/>
              </a:highlight>
            </a:endParaRPr>
          </a:p>
          <a:p>
            <a:pPr algn="l">
              <a:lnSpc>
                <a:spcPct val="115000"/>
              </a:lnSpc>
              <a:spcBef>
                <a:spcPts val="0"/>
              </a:spcBef>
              <a:buSzPts val="358"/>
            </a:pPr>
            <a:r>
              <a:rPr lang="en" sz="1449">
                <a:solidFill>
                  <a:schemeClr val="dk1"/>
                </a:solidFill>
                <a:highlight>
                  <a:srgbClr val="FFFFFF"/>
                </a:highlight>
              </a:rPr>
              <a:t> </a:t>
            </a:r>
            <a:endParaRPr sz="1449">
              <a:solidFill>
                <a:schemeClr val="dk1"/>
              </a:solidFill>
              <a:highlight>
                <a:srgbClr val="FFFFFF"/>
              </a:highlight>
            </a:endParaRPr>
          </a:p>
          <a:p>
            <a:pPr algn="l">
              <a:lnSpc>
                <a:spcPct val="115000"/>
              </a:lnSpc>
              <a:spcBef>
                <a:spcPts val="0"/>
              </a:spcBef>
              <a:buSzPts val="358"/>
            </a:pPr>
            <a:r>
              <a:rPr lang="en" sz="1449">
                <a:solidFill>
                  <a:schemeClr val="dk1"/>
                </a:solidFill>
                <a:highlight>
                  <a:srgbClr val="FFFFFF"/>
                </a:highlight>
              </a:rPr>
              <a:t>Speaking on behalf of the Global Circle, Kamm Howard, Director of Reparations United, Dr Ron Daniels, convenor of National African American Reparations Commission (NAARC), Dr. Amara Enyia, strategist for the Global Circle for Reparations and Healing, and Nikole Hannah-Jones, author of the 1619 Project, delivered a </a:t>
            </a:r>
            <a:r>
              <a:rPr lang="en" sz="1449" b="1" u="sng">
                <a:solidFill>
                  <a:srgbClr val="9B3131"/>
                </a:solidFill>
                <a:highlight>
                  <a:srgbClr val="FFFFFF"/>
                </a:highlight>
                <a:hlinkClick r:id="rId3">
                  <a:extLst>
                    <a:ext uri="{A12FA001-AC4F-418D-AE19-62706E023703}">
                      <ahyp:hlinkClr xmlns:ahyp="http://schemas.microsoft.com/office/drawing/2018/hyperlinkcolor" val="tx"/>
                    </a:ext>
                  </a:extLst>
                </a:hlinkClick>
              </a:rPr>
              <a:t>Presentment</a:t>
            </a:r>
            <a:r>
              <a:rPr lang="en" sz="1449">
                <a:solidFill>
                  <a:schemeClr val="dk1"/>
                </a:solidFill>
                <a:highlight>
                  <a:srgbClr val="FFFFFF"/>
                </a:highlight>
              </a:rPr>
              <a:t> outlining the harms and offenses of the Church, the legacy resulting from those harms and offenses and reparations measures that are needed for full repair and healing.</a:t>
            </a:r>
            <a:endParaRPr sz="1449">
              <a:solidFill>
                <a:schemeClr val="dk1"/>
              </a:solidFill>
              <a:highlight>
                <a:srgbClr val="FFFFFF"/>
              </a:highlight>
            </a:endParaRPr>
          </a:p>
          <a:p>
            <a:pPr algn="l">
              <a:lnSpc>
                <a:spcPct val="115000"/>
              </a:lnSpc>
              <a:spcBef>
                <a:spcPts val="0"/>
              </a:spcBef>
              <a:buSzPts val="358"/>
            </a:pPr>
            <a:r>
              <a:rPr lang="en" sz="1160">
                <a:solidFill>
                  <a:schemeClr val="dk1"/>
                </a:solidFill>
                <a:highlight>
                  <a:srgbClr val="FFFFFF"/>
                </a:highlight>
              </a:rPr>
              <a:t> </a:t>
            </a:r>
            <a:endParaRPr sz="1160">
              <a:solidFill>
                <a:schemeClr val="dk1"/>
              </a:solidFill>
              <a:highlight>
                <a:srgbClr val="FFFFFF"/>
              </a:highlight>
            </a:endParaRPr>
          </a:p>
          <a:p>
            <a:pPr algn="l">
              <a:lnSpc>
                <a:spcPct val="115000"/>
              </a:lnSpc>
              <a:spcBef>
                <a:spcPts val="0"/>
              </a:spcBef>
              <a:buSzPts val="358"/>
            </a:pPr>
            <a:r>
              <a:rPr lang="en" sz="1160">
                <a:solidFill>
                  <a:schemeClr val="dk1"/>
                </a:solidFill>
                <a:highlight>
                  <a:srgbClr val="FFFFFF"/>
                </a:highlight>
              </a:rPr>
              <a:t> </a:t>
            </a:r>
            <a:endParaRPr sz="1225">
              <a:solidFill>
                <a:schemeClr val="dk1"/>
              </a:solidFill>
              <a:highlight>
                <a:srgbClr val="FFFFFF"/>
              </a:highlight>
            </a:endParaRPr>
          </a:p>
          <a:p>
            <a:pPr algn="l">
              <a:lnSpc>
                <a:spcPct val="115000"/>
              </a:lnSpc>
              <a:spcBef>
                <a:spcPts val="0"/>
              </a:spcBef>
              <a:buClr>
                <a:schemeClr val="dk1"/>
              </a:buClr>
              <a:buSzPts val="358"/>
            </a:pPr>
            <a:r>
              <a:rPr lang="en" sz="1445" b="1">
                <a:solidFill>
                  <a:schemeClr val="dk1"/>
                </a:solidFill>
                <a:highlight>
                  <a:srgbClr val="FFFFFF"/>
                </a:highlight>
              </a:rPr>
              <a:t>Accra Convening:</a:t>
            </a:r>
            <a:r>
              <a:rPr lang="en" sz="1445">
                <a:solidFill>
                  <a:schemeClr val="dk1"/>
                </a:solidFill>
                <a:highlight>
                  <a:srgbClr val="FFFFFF"/>
                </a:highlight>
              </a:rPr>
              <a:t> The summit is being co-hosted by the AU (African Union) Commission, the Africa Transitional Justice Legacy Fund (ATJLF), the Africa-American Institute (AAI) and Global Black, with funding from the John D. and Catherine T. MacArthur Foundation.</a:t>
            </a:r>
            <a:endParaRPr sz="1445">
              <a:solidFill>
                <a:schemeClr val="dk1"/>
              </a:solidFill>
              <a:highlight>
                <a:srgbClr val="FFFFFF"/>
              </a:highlight>
            </a:endParaRPr>
          </a:p>
          <a:p>
            <a:pPr algn="l">
              <a:lnSpc>
                <a:spcPct val="115000"/>
              </a:lnSpc>
              <a:spcBef>
                <a:spcPts val="2400"/>
              </a:spcBef>
              <a:buSzPts val="358"/>
            </a:pPr>
            <a:r>
              <a:rPr lang="en" sz="1445">
                <a:solidFill>
                  <a:schemeClr val="dk1"/>
                </a:solidFill>
                <a:highlight>
                  <a:srgbClr val="FFFFFF"/>
                </a:highlight>
              </a:rPr>
              <a:t>It is part of a time-bound multi-year programme that will support the development of a unified and comprehensive strategy and advocacy agenda on reparatory justice and also present an opportunity to holistically discuss and reflect on strategies for reparations and racial healing as a result of the trans-Atlantic slave trade, slavery and colonialism.</a:t>
            </a:r>
            <a:endParaRPr sz="1445">
              <a:solidFill>
                <a:schemeClr val="dk1"/>
              </a:solidFill>
              <a:highlight>
                <a:srgbClr val="FFFFFF"/>
              </a:highlight>
            </a:endParaRPr>
          </a:p>
          <a:p>
            <a:pPr algn="l">
              <a:lnSpc>
                <a:spcPct val="115000"/>
              </a:lnSpc>
              <a:spcBef>
                <a:spcPts val="2400"/>
              </a:spcBef>
              <a:buClr>
                <a:schemeClr val="dk1"/>
              </a:buClr>
              <a:buSzPts val="358"/>
            </a:pPr>
            <a:r>
              <a:rPr lang="en" sz="1388">
                <a:solidFill>
                  <a:srgbClr val="333333"/>
                </a:solidFill>
                <a:highlight>
                  <a:srgbClr val="FFFFFF"/>
                </a:highlight>
              </a:rPr>
              <a:t>Nana Akufo-Addo President of Ghana: “He, thus, asked participants at the summit not to overly concern themselves with modalities for the payment of reparations, but, rather, work to establish, unequivocally, first the justice in the call for reparations.”</a:t>
            </a:r>
            <a:endParaRPr sz="2112">
              <a:solidFill>
                <a:schemeClr val="dk1"/>
              </a:solidFill>
              <a:highlight>
                <a:srgbClr val="FFFFFF"/>
              </a:highlight>
            </a:endParaRPr>
          </a:p>
          <a:p>
            <a:pPr>
              <a:spcBef>
                <a:spcPts val="2400"/>
              </a:spcBef>
              <a:buSzPts val="358"/>
            </a:pPr>
            <a:endParaRPr sz="1213"/>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7"/>
          <p:cNvSpPr txBox="1">
            <a:spLocks noGrp="1"/>
          </p:cNvSpPr>
          <p:nvPr>
            <p:ph type="ctrTitle"/>
          </p:nvPr>
        </p:nvSpPr>
        <p:spPr>
          <a:xfrm>
            <a:off x="415600" y="223167"/>
            <a:ext cx="11360800" cy="1056800"/>
          </a:xfrm>
          <a:prstGeom prst="rect">
            <a:avLst/>
          </a:prstGeom>
        </p:spPr>
        <p:txBody>
          <a:bodyPr spcFirstLastPara="1" vert="horz" wrap="square" lIns="121900" tIns="121900" rIns="121900" bIns="121900" rtlCol="0" anchor="b" anchorCtr="0">
            <a:noAutofit/>
          </a:bodyPr>
          <a:lstStyle/>
          <a:p>
            <a:pPr>
              <a:spcBef>
                <a:spcPts val="0"/>
              </a:spcBef>
              <a:buSzPts val="990"/>
            </a:pPr>
            <a:r>
              <a:rPr lang="en" sz="3840" dirty="0"/>
              <a:t>1999 Accra Convening: Background</a:t>
            </a:r>
            <a:endParaRPr sz="3840" dirty="0"/>
          </a:p>
        </p:txBody>
      </p:sp>
      <p:sp>
        <p:nvSpPr>
          <p:cNvPr id="250" name="Google Shape;250;p37"/>
          <p:cNvSpPr txBox="1">
            <a:spLocks noGrp="1"/>
          </p:cNvSpPr>
          <p:nvPr>
            <p:ph type="subTitle" idx="1"/>
          </p:nvPr>
        </p:nvSpPr>
        <p:spPr>
          <a:xfrm>
            <a:off x="415600" y="1460033"/>
            <a:ext cx="11360800" cy="5174800"/>
          </a:xfrm>
          <a:prstGeom prst="rect">
            <a:avLst/>
          </a:prstGeom>
        </p:spPr>
        <p:txBody>
          <a:bodyPr spcFirstLastPara="1" vert="horz" wrap="square" lIns="121900" tIns="121900" rIns="121900" bIns="121900" rtlCol="0" anchor="t" anchorCtr="0">
            <a:noAutofit/>
          </a:bodyPr>
          <a:lstStyle/>
          <a:p>
            <a:pPr algn="l">
              <a:lnSpc>
                <a:spcPct val="115000"/>
              </a:lnSpc>
              <a:spcBef>
                <a:spcPts val="2000"/>
              </a:spcBef>
              <a:buClr>
                <a:schemeClr val="dk1"/>
              </a:buClr>
              <a:buSzPts val="1100"/>
            </a:pPr>
            <a:r>
              <a:rPr lang="en" sz="1800" dirty="0">
                <a:solidFill>
                  <a:srgbClr val="333333"/>
                </a:solidFill>
                <a:highlight>
                  <a:srgbClr val="FFFFFF"/>
                </a:highlight>
              </a:rPr>
              <a:t>The first convening on African reparations in Accra took place in 1999.  Organized by Dr Hamet Maulana and Mrs Debra Kofie, this conference calls for all international debt owed by Africa to the be 'unconditionally cancelled' and for the west to pay Africa $777 trillion for their role in enslaving Africans and colonizing the continent. Held on 12 August 1999, the Commission promises to set up an international team of lawyers from Africa and the Diaspora to pursue all legal means to collect the money, and issues a declaration entitled 'The Accra Declaration on Reparations and Repatriation'.</a:t>
            </a:r>
            <a:endParaRPr sz="1800" dirty="0">
              <a:solidFill>
                <a:srgbClr val="333333"/>
              </a:solidFill>
              <a:highlight>
                <a:srgbClr val="FFFFFF"/>
              </a:highlight>
            </a:endParaRPr>
          </a:p>
          <a:p>
            <a:pPr algn="l">
              <a:lnSpc>
                <a:spcPct val="115000"/>
              </a:lnSpc>
              <a:spcBef>
                <a:spcPts val="2000"/>
              </a:spcBef>
            </a:pPr>
            <a:r>
              <a:rPr lang="en" sz="1800" dirty="0">
                <a:solidFill>
                  <a:srgbClr val="333333"/>
                </a:solidFill>
                <a:highlight>
                  <a:srgbClr val="FFFFFF"/>
                </a:highlight>
              </a:rPr>
              <a:t>Resources: </a:t>
            </a:r>
            <a:endParaRPr sz="1800" dirty="0">
              <a:solidFill>
                <a:srgbClr val="333333"/>
              </a:solidFill>
              <a:highlight>
                <a:srgbClr val="FFFFFF"/>
              </a:highlight>
            </a:endParaRPr>
          </a:p>
          <a:p>
            <a:pPr algn="l">
              <a:lnSpc>
                <a:spcPct val="115000"/>
              </a:lnSpc>
              <a:spcBef>
                <a:spcPts val="2000"/>
              </a:spcBef>
            </a:pPr>
            <a:r>
              <a:rPr lang="en" sz="1800" dirty="0">
                <a:solidFill>
                  <a:srgbClr val="478730"/>
                </a:solidFill>
                <a:highlight>
                  <a:srgbClr val="FFFFFF"/>
                </a:highlight>
                <a:uFill>
                  <a:noFill/>
                </a:uFill>
                <a:hlinkClick r:id="rId3">
                  <a:extLst>
                    <a:ext uri="{A12FA001-AC4F-418D-AE19-62706E023703}">
                      <ahyp:hlinkClr xmlns:ahyp="http://schemas.microsoft.com/office/drawing/2018/hyperlinkcolor" val="tx"/>
                    </a:ext>
                  </a:extLst>
                </a:hlinkClick>
              </a:rPr>
              <a:t>http://news.bbc.co.uk/1/hi/world/africa/424984.stm</a:t>
            </a:r>
            <a:endParaRPr dirty="0"/>
          </a:p>
          <a:p>
            <a:pPr algn="l">
              <a:lnSpc>
                <a:spcPct val="115000"/>
              </a:lnSpc>
              <a:spcBef>
                <a:spcPts val="2000"/>
              </a:spcBef>
              <a:buClr>
                <a:schemeClr val="dk1"/>
              </a:buClr>
              <a:buSzPts val="1100"/>
            </a:pPr>
            <a:r>
              <a:rPr lang="en" sz="1800" dirty="0">
                <a:solidFill>
                  <a:srgbClr val="478730"/>
                </a:solidFill>
                <a:highlight>
                  <a:srgbClr val="FFFFFF"/>
                </a:highlight>
                <a:uFill>
                  <a:noFill/>
                </a:uFill>
                <a:hlinkClick r:id="rId4">
                  <a:extLst>
                    <a:ext uri="{A12FA001-AC4F-418D-AE19-62706E023703}">
                      <ahyp:hlinkClr xmlns:ahyp="http://schemas.microsoft.com/office/drawing/2018/hyperlinkcolor" val="tx"/>
                    </a:ext>
                  </a:extLst>
                </a:hlinkClick>
              </a:rPr>
              <a:t>http://www.finalcall.com/international/1999/africa8-31-99.htm</a:t>
            </a:r>
            <a:endParaRPr sz="1800" dirty="0">
              <a:solidFill>
                <a:srgbClr val="478730"/>
              </a:solidFill>
              <a:highlight>
                <a:srgbClr val="FFFFFF"/>
              </a:highlight>
            </a:endParaRPr>
          </a:p>
          <a:p>
            <a:pPr algn="l">
              <a:lnSpc>
                <a:spcPct val="115000"/>
              </a:lnSpc>
              <a:spcBef>
                <a:spcPts val="2000"/>
              </a:spcBef>
              <a:buClr>
                <a:schemeClr val="dk1"/>
              </a:buClr>
              <a:buSzPts val="1100"/>
            </a:pPr>
            <a:r>
              <a:rPr lang="en" sz="1800" dirty="0">
                <a:solidFill>
                  <a:srgbClr val="478730"/>
                </a:solidFill>
                <a:highlight>
                  <a:srgbClr val="FFFFFF"/>
                </a:highlight>
                <a:uFill>
                  <a:noFill/>
                </a:uFill>
                <a:hlinkClick r:id="rId5">
                  <a:extLst>
                    <a:ext uri="{A12FA001-AC4F-418D-AE19-62706E023703}">
                      <ahyp:hlinkClr xmlns:ahyp="http://schemas.microsoft.com/office/drawing/2018/hyperlinkcolor" val="tx"/>
                    </a:ext>
                  </a:extLst>
                </a:hlinkClick>
              </a:rPr>
              <a:t>http://estooks.wixsite.com/the-adid/black-power-and-reparations</a:t>
            </a:r>
            <a:endParaRPr sz="1800" dirty="0">
              <a:solidFill>
                <a:srgbClr val="478730"/>
              </a:solidFill>
              <a:highlight>
                <a:srgbClr val="FFFFFF"/>
              </a:highlight>
            </a:endParaRPr>
          </a:p>
          <a:p>
            <a:pPr>
              <a:spcBef>
                <a:spcPts val="2000"/>
              </a:spcBef>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ctrTitle"/>
          </p:nvPr>
        </p:nvSpPr>
        <p:spPr>
          <a:xfrm>
            <a:off x="415600" y="0"/>
            <a:ext cx="11360800" cy="890400"/>
          </a:xfrm>
          <a:prstGeom prst="rect">
            <a:avLst/>
          </a:prstGeom>
        </p:spPr>
        <p:txBody>
          <a:bodyPr spcFirstLastPara="1" vert="horz" wrap="square" lIns="121900" tIns="121900" rIns="121900" bIns="121900" rtlCol="0" anchor="b" anchorCtr="0">
            <a:normAutofit fontScale="90000"/>
          </a:bodyPr>
          <a:lstStyle/>
          <a:p>
            <a:pPr algn="l">
              <a:spcBef>
                <a:spcPts val="0"/>
              </a:spcBef>
            </a:pPr>
            <a:r>
              <a:rPr lang="en" dirty="0"/>
              <a:t>                   </a:t>
            </a:r>
            <a:r>
              <a:rPr lang="en" sz="4400" dirty="0"/>
              <a:t>Who was at the Convening</a:t>
            </a:r>
            <a:endParaRPr sz="4400" dirty="0"/>
          </a:p>
        </p:txBody>
      </p:sp>
      <p:sp>
        <p:nvSpPr>
          <p:cNvPr id="125" name="Google Shape;125;p23"/>
          <p:cNvSpPr txBox="1">
            <a:spLocks noGrp="1"/>
          </p:cNvSpPr>
          <p:nvPr>
            <p:ph type="subTitle" idx="1"/>
          </p:nvPr>
        </p:nvSpPr>
        <p:spPr>
          <a:xfrm>
            <a:off x="2434633" y="1281533"/>
            <a:ext cx="7508800" cy="4724000"/>
          </a:xfrm>
          <a:prstGeom prst="rect">
            <a:avLst/>
          </a:prstGeom>
        </p:spPr>
        <p:txBody>
          <a:bodyPr spcFirstLastPara="1" vert="horz" wrap="square" lIns="121900" tIns="121900" rIns="121900" bIns="121900" rtlCol="0" anchor="t" anchorCtr="0">
            <a:normAutofit/>
          </a:bodyPr>
          <a:lstStyle/>
          <a:p>
            <a:pPr>
              <a:spcBef>
                <a:spcPts val="0"/>
              </a:spcBef>
            </a:pPr>
            <a:endParaRPr/>
          </a:p>
        </p:txBody>
      </p:sp>
      <p:pic>
        <p:nvPicPr>
          <p:cNvPr id="126" name="Google Shape;126;p23"/>
          <p:cNvPicPr preferRelativeResize="0"/>
          <p:nvPr/>
        </p:nvPicPr>
        <p:blipFill>
          <a:blip r:embed="rId3">
            <a:alphaModFix/>
          </a:blip>
          <a:stretch>
            <a:fillRect/>
          </a:stretch>
        </p:blipFill>
        <p:spPr>
          <a:xfrm>
            <a:off x="2248433" y="729206"/>
            <a:ext cx="7763771" cy="5276242"/>
          </a:xfrm>
          <a:prstGeom prst="rect">
            <a:avLst/>
          </a:prstGeom>
          <a:noFill/>
          <a:ln>
            <a:noFill/>
          </a:ln>
        </p:spPr>
      </p:pic>
      <p:sp>
        <p:nvSpPr>
          <p:cNvPr id="127" name="Google Shape;127;p23"/>
          <p:cNvSpPr txBox="1"/>
          <p:nvPr/>
        </p:nvSpPr>
        <p:spPr>
          <a:xfrm>
            <a:off x="3772001" y="328412"/>
            <a:ext cx="7832400" cy="615513"/>
          </a:xfrm>
          <a:prstGeom prst="rect">
            <a:avLst/>
          </a:prstGeom>
          <a:noFill/>
          <a:ln>
            <a:noFill/>
          </a:ln>
        </p:spPr>
        <p:txBody>
          <a:bodyPr spcFirstLastPara="1" wrap="square" lIns="121900" tIns="121900" rIns="121900" bIns="121900" anchor="t" anchorCtr="0">
            <a:spAutoFit/>
          </a:bodyPr>
          <a:lstStyle/>
          <a:p>
            <a:r>
              <a:rPr lang="en" sz="2400"/>
              <a:t>    </a:t>
            </a:r>
            <a:endParaRPr sz="2400"/>
          </a:p>
        </p:txBody>
      </p:sp>
      <p:sp>
        <p:nvSpPr>
          <p:cNvPr id="128" name="Google Shape;128;p23"/>
          <p:cNvSpPr txBox="1"/>
          <p:nvPr/>
        </p:nvSpPr>
        <p:spPr>
          <a:xfrm>
            <a:off x="14718267" y="1663267"/>
            <a:ext cx="3386800" cy="615513"/>
          </a:xfrm>
          <a:prstGeom prst="rect">
            <a:avLst/>
          </a:prstGeom>
          <a:noFill/>
          <a:ln>
            <a:noFill/>
          </a:ln>
        </p:spPr>
        <p:txBody>
          <a:bodyPr spcFirstLastPara="1" wrap="square" lIns="121900" tIns="121900" rIns="121900" bIns="121900" anchor="t" anchorCtr="0">
            <a:spAutoFit/>
          </a:bodyPr>
          <a:lstStyle/>
          <a:p>
            <a:endParaRPr sz="2400"/>
          </a:p>
        </p:txBody>
      </p:sp>
      <p:sp>
        <p:nvSpPr>
          <p:cNvPr id="129" name="Google Shape;129;p23"/>
          <p:cNvSpPr txBox="1"/>
          <p:nvPr/>
        </p:nvSpPr>
        <p:spPr>
          <a:xfrm>
            <a:off x="14718267" y="1682167"/>
            <a:ext cx="2764400" cy="615513"/>
          </a:xfrm>
          <a:prstGeom prst="rect">
            <a:avLst/>
          </a:prstGeom>
          <a:noFill/>
          <a:ln>
            <a:noFill/>
          </a:ln>
        </p:spPr>
        <p:txBody>
          <a:bodyPr spcFirstLastPara="1" wrap="square" lIns="121900" tIns="121900" rIns="121900" bIns="121900" anchor="t" anchorCtr="0">
            <a:spAutoFit/>
          </a:bodyPr>
          <a:lstStyle/>
          <a:p>
            <a:endParaRPr sz="2400"/>
          </a:p>
        </p:txBody>
      </p:sp>
      <p:sp>
        <p:nvSpPr>
          <p:cNvPr id="130" name="Google Shape;130;p23"/>
          <p:cNvSpPr txBox="1"/>
          <p:nvPr/>
        </p:nvSpPr>
        <p:spPr>
          <a:xfrm>
            <a:off x="17702200" y="1682167"/>
            <a:ext cx="1416800" cy="615513"/>
          </a:xfrm>
          <a:prstGeom prst="rect">
            <a:avLst/>
          </a:prstGeom>
          <a:noFill/>
          <a:ln>
            <a:noFill/>
          </a:ln>
        </p:spPr>
        <p:txBody>
          <a:bodyPr spcFirstLastPara="1" wrap="square" lIns="121900" tIns="121900" rIns="121900" bIns="121900" anchor="t" anchorCtr="0">
            <a:spAutoFit/>
          </a:bodyPr>
          <a:lstStyle/>
          <a:p>
            <a:endParaRPr sz="2400"/>
          </a:p>
        </p:txBody>
      </p:sp>
      <p:sp>
        <p:nvSpPr>
          <p:cNvPr id="131" name="Google Shape;131;p23"/>
          <p:cNvSpPr txBox="1"/>
          <p:nvPr/>
        </p:nvSpPr>
        <p:spPr>
          <a:xfrm>
            <a:off x="2434533" y="6005434"/>
            <a:ext cx="8012400" cy="738623"/>
          </a:xfrm>
          <a:prstGeom prst="rect">
            <a:avLst/>
          </a:prstGeom>
          <a:noFill/>
          <a:ln>
            <a:noFill/>
          </a:ln>
        </p:spPr>
        <p:txBody>
          <a:bodyPr spcFirstLastPara="1" wrap="square" lIns="121900" tIns="121900" rIns="121900" bIns="121900" anchor="t" anchorCtr="0">
            <a:spAutoFit/>
          </a:bodyPr>
          <a:lstStyle/>
          <a:p>
            <a:r>
              <a:rPr lang="en" sz="1600"/>
              <a:t>Photos by Allen Mays, Videographer/Photographer from Howard University</a:t>
            </a:r>
            <a:endParaRPr sz="1600"/>
          </a:p>
          <a:p>
            <a:r>
              <a:rPr lang="en" sz="1600"/>
              <a:t>Attendees on Zoom: Phyllis Hill, Kimberly Collins, Enola Aird,Yvonne D-Poku, John Ikubaje.</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ctrTitle"/>
          </p:nvPr>
        </p:nvSpPr>
        <p:spPr>
          <a:xfrm>
            <a:off x="675700" y="273167"/>
            <a:ext cx="11360800" cy="862800"/>
          </a:xfrm>
          <a:prstGeom prst="rect">
            <a:avLst/>
          </a:prstGeom>
        </p:spPr>
        <p:txBody>
          <a:bodyPr spcFirstLastPara="1" vert="horz" wrap="square" lIns="121900" tIns="121900" rIns="121900" bIns="121900" rtlCol="0" anchor="b" anchorCtr="0">
            <a:noAutofit/>
          </a:bodyPr>
          <a:lstStyle/>
          <a:p>
            <a:pPr algn="l">
              <a:spcBef>
                <a:spcPts val="0"/>
              </a:spcBef>
              <a:buSzPts val="990"/>
            </a:pPr>
            <a:r>
              <a:rPr lang="en" sz="3573" dirty="0"/>
              <a:t>              Goals/Approach/Hoped for Outcomes</a:t>
            </a:r>
            <a:endParaRPr sz="3573" dirty="0"/>
          </a:p>
        </p:txBody>
      </p:sp>
      <p:sp>
        <p:nvSpPr>
          <p:cNvPr id="137" name="Google Shape;137;p24"/>
          <p:cNvSpPr txBox="1">
            <a:spLocks noGrp="1"/>
          </p:cNvSpPr>
          <p:nvPr>
            <p:ph type="subTitle" idx="1"/>
          </p:nvPr>
        </p:nvSpPr>
        <p:spPr>
          <a:xfrm>
            <a:off x="306033" y="1135800"/>
            <a:ext cx="11730400" cy="5397200"/>
          </a:xfrm>
          <a:prstGeom prst="rect">
            <a:avLst/>
          </a:prstGeom>
        </p:spPr>
        <p:txBody>
          <a:bodyPr spcFirstLastPara="1" vert="horz" wrap="square" lIns="121900" tIns="121900" rIns="121900" bIns="121900" rtlCol="0" anchor="t" anchorCtr="0">
            <a:normAutofit fontScale="55000" lnSpcReduction="20000"/>
          </a:bodyPr>
          <a:lstStyle/>
          <a:p>
            <a:pPr marL="609585" indent="-465770" algn="l">
              <a:spcBef>
                <a:spcPts val="0"/>
              </a:spcBef>
              <a:buSzPct val="100000"/>
              <a:buChar char="●"/>
            </a:pPr>
            <a:r>
              <a:rPr lang="en" sz="5336"/>
              <a:t>A gathering for reparations and healing experts from around the world to build relationships and learn from each other in order to deepen their understanding of, and develop and refine strategies to advance reparations and healing work in their own spheres and as a collective.</a:t>
            </a:r>
            <a:endParaRPr sz="5336"/>
          </a:p>
          <a:p>
            <a:pPr algn="l">
              <a:spcBef>
                <a:spcPts val="0"/>
              </a:spcBef>
            </a:pPr>
            <a:endParaRPr sz="5157"/>
          </a:p>
          <a:p>
            <a:pPr marL="609585" indent="-465531" algn="l">
              <a:spcBef>
                <a:spcPts val="0"/>
              </a:spcBef>
              <a:buSzPct val="100000"/>
              <a:buChar char="●"/>
            </a:pPr>
            <a:r>
              <a:rPr lang="en" sz="5328"/>
              <a:t>All Voices even over Expert Voices/Relationship-driven even over</a:t>
            </a:r>
            <a:endParaRPr sz="5328"/>
          </a:p>
          <a:p>
            <a:pPr marL="609585" algn="l">
              <a:spcBef>
                <a:spcPts val="0"/>
              </a:spcBef>
            </a:pPr>
            <a:r>
              <a:rPr lang="en" sz="5328"/>
              <a:t>Content-driven/Surfacing even over Deciding</a:t>
            </a:r>
            <a:endParaRPr sz="5328"/>
          </a:p>
          <a:p>
            <a:pPr algn="l">
              <a:spcBef>
                <a:spcPts val="0"/>
              </a:spcBef>
            </a:pPr>
            <a:endParaRPr sz="5643"/>
          </a:p>
          <a:p>
            <a:pPr marL="609585" indent="-464038" algn="l">
              <a:spcBef>
                <a:spcPts val="0"/>
              </a:spcBef>
              <a:buSzPct val="100000"/>
              <a:buChar char="●"/>
            </a:pPr>
            <a:r>
              <a:rPr lang="en" sz="5279"/>
              <a:t>Draft of a shared declaration or collective action/Summary notes to share with Accra planners and attendees*</a:t>
            </a:r>
            <a:endParaRPr sz="5279"/>
          </a:p>
          <a:p>
            <a:pPr algn="l">
              <a:spcBef>
                <a:spcPts val="0"/>
              </a:spcBef>
            </a:pPr>
            <a:r>
              <a:rPr lang="en" sz="3151" b="1"/>
              <a:t>       </a:t>
            </a:r>
            <a:endParaRPr sz="3151" b="1"/>
          </a:p>
          <a:p>
            <a:pPr algn="l">
              <a:spcBef>
                <a:spcPts val="0"/>
              </a:spcBef>
            </a:pPr>
            <a:r>
              <a:rPr lang="en" sz="2667" b="1"/>
              <a:t>    </a:t>
            </a:r>
            <a:endParaRPr sz="2667" b="1"/>
          </a:p>
          <a:p>
            <a:pPr algn="l">
              <a:spcBef>
                <a:spcPts val="0"/>
              </a:spcBef>
            </a:pPr>
            <a:endParaRPr sz="2617" b="1"/>
          </a:p>
          <a:p>
            <a:pPr algn="l">
              <a:spcBef>
                <a:spcPts val="0"/>
              </a:spcBef>
            </a:pPr>
            <a:r>
              <a:rPr lang="en" sz="2617" b="1"/>
              <a:t>   </a:t>
            </a:r>
            <a:r>
              <a:rPr lang="en" sz="3257" b="1"/>
              <a:t> </a:t>
            </a:r>
            <a:r>
              <a:rPr lang="en" sz="4924" b="1"/>
              <a:t>Convener:Nikole Hannah-Jones</a:t>
            </a:r>
            <a:endParaRPr sz="4924" b="1"/>
          </a:p>
          <a:p>
            <a:pPr algn="l">
              <a:spcBef>
                <a:spcPts val="0"/>
              </a:spcBef>
            </a:pPr>
            <a:endParaRPr sz="4924" b="1"/>
          </a:p>
          <a:p>
            <a:pPr algn="l">
              <a:spcBef>
                <a:spcPts val="0"/>
              </a:spcBef>
            </a:pPr>
            <a:r>
              <a:rPr lang="en" sz="4924" b="1"/>
              <a:t>  Facilitators:Amara Enyia/ Dr. Ron Daniels</a:t>
            </a:r>
            <a:endParaRPr sz="4924" b="1"/>
          </a:p>
          <a:p>
            <a:pPr algn="l">
              <a:spcBef>
                <a:spcPts val="0"/>
              </a:spcBef>
            </a:pPr>
            <a:endParaRPr sz="2617" b="1"/>
          </a:p>
          <a:p>
            <a:pPr algn="l">
              <a:spcBef>
                <a:spcPts val="0"/>
              </a:spcBef>
            </a:pPr>
            <a:endParaRPr sz="3307"/>
          </a:p>
        </p:txBody>
      </p:sp>
      <p:sp>
        <p:nvSpPr>
          <p:cNvPr id="138" name="Google Shape;138;p24"/>
          <p:cNvSpPr txBox="1"/>
          <p:nvPr/>
        </p:nvSpPr>
        <p:spPr>
          <a:xfrm>
            <a:off x="1308400" y="1193333"/>
            <a:ext cx="10883600" cy="615513"/>
          </a:xfrm>
          <a:prstGeom prst="rect">
            <a:avLst/>
          </a:prstGeom>
          <a:noFill/>
          <a:ln>
            <a:noFill/>
          </a:ln>
        </p:spPr>
        <p:txBody>
          <a:bodyPr spcFirstLastPara="1" wrap="square" lIns="121900" tIns="121900" rIns="121900" bIns="121900" anchor="t" anchorCtr="0">
            <a:spAutoFit/>
          </a:bodyPr>
          <a:lstStyle/>
          <a:p>
            <a:endParaRPr sz="2400"/>
          </a:p>
        </p:txBody>
      </p:sp>
      <p:pic>
        <p:nvPicPr>
          <p:cNvPr id="139" name="Google Shape;139;p24"/>
          <p:cNvPicPr preferRelativeResize="0"/>
          <p:nvPr/>
        </p:nvPicPr>
        <p:blipFill>
          <a:blip r:embed="rId3">
            <a:alphaModFix/>
          </a:blip>
          <a:stretch>
            <a:fillRect/>
          </a:stretch>
        </p:blipFill>
        <p:spPr>
          <a:xfrm>
            <a:off x="8419467" y="4500144"/>
            <a:ext cx="1825901" cy="2032821"/>
          </a:xfrm>
          <a:prstGeom prst="rect">
            <a:avLst/>
          </a:prstGeom>
          <a:noFill/>
          <a:ln>
            <a:noFill/>
          </a:ln>
        </p:spPr>
      </p:pic>
      <p:pic>
        <p:nvPicPr>
          <p:cNvPr id="140" name="Google Shape;140;p24"/>
          <p:cNvPicPr preferRelativeResize="0"/>
          <p:nvPr/>
        </p:nvPicPr>
        <p:blipFill>
          <a:blip r:embed="rId4">
            <a:alphaModFix/>
          </a:blip>
          <a:stretch>
            <a:fillRect/>
          </a:stretch>
        </p:blipFill>
        <p:spPr>
          <a:xfrm>
            <a:off x="10282825" y="4540901"/>
            <a:ext cx="1463475" cy="1951300"/>
          </a:xfrm>
          <a:prstGeom prst="rect">
            <a:avLst/>
          </a:prstGeom>
          <a:noFill/>
          <a:ln>
            <a:noFill/>
          </a:ln>
        </p:spPr>
      </p:pic>
      <p:pic>
        <p:nvPicPr>
          <p:cNvPr id="141" name="Google Shape;141;p24"/>
          <p:cNvPicPr preferRelativeResize="0"/>
          <p:nvPr/>
        </p:nvPicPr>
        <p:blipFill>
          <a:blip r:embed="rId5">
            <a:alphaModFix/>
          </a:blip>
          <a:stretch>
            <a:fillRect/>
          </a:stretch>
        </p:blipFill>
        <p:spPr>
          <a:xfrm>
            <a:off x="6556100" y="4600767"/>
            <a:ext cx="1825901" cy="15761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5"/>
          <p:cNvSpPr txBox="1">
            <a:spLocks noGrp="1"/>
          </p:cNvSpPr>
          <p:nvPr>
            <p:ph type="ctrTitle"/>
          </p:nvPr>
        </p:nvSpPr>
        <p:spPr>
          <a:xfrm>
            <a:off x="415600" y="335733"/>
            <a:ext cx="11360800" cy="1426000"/>
          </a:xfrm>
          <a:prstGeom prst="rect">
            <a:avLst/>
          </a:prstGeom>
        </p:spPr>
        <p:txBody>
          <a:bodyPr spcFirstLastPara="1" vert="horz" wrap="square" lIns="121900" tIns="121900" rIns="121900" bIns="121900" rtlCol="0" anchor="b" anchorCtr="0">
            <a:noAutofit/>
          </a:bodyPr>
          <a:lstStyle/>
          <a:p>
            <a:pPr>
              <a:spcBef>
                <a:spcPts val="0"/>
              </a:spcBef>
              <a:buSzPts val="990"/>
            </a:pPr>
            <a:r>
              <a:rPr lang="en" sz="3400"/>
              <a:t>What Happened Each Day:</a:t>
            </a:r>
            <a:endParaRPr sz="3400"/>
          </a:p>
          <a:p>
            <a:pPr>
              <a:spcBef>
                <a:spcPts val="0"/>
              </a:spcBef>
              <a:buSzPts val="990"/>
            </a:pPr>
            <a:endParaRPr sz="4200"/>
          </a:p>
        </p:txBody>
      </p:sp>
      <p:sp>
        <p:nvSpPr>
          <p:cNvPr id="147" name="Google Shape;147;p25"/>
          <p:cNvSpPr txBox="1">
            <a:spLocks noGrp="1"/>
          </p:cNvSpPr>
          <p:nvPr>
            <p:ph type="subTitle" idx="1"/>
          </p:nvPr>
        </p:nvSpPr>
        <p:spPr>
          <a:xfrm>
            <a:off x="562000" y="1228267"/>
            <a:ext cx="11214400" cy="5294000"/>
          </a:xfrm>
          <a:prstGeom prst="rect">
            <a:avLst/>
          </a:prstGeom>
        </p:spPr>
        <p:txBody>
          <a:bodyPr spcFirstLastPara="1" vert="horz" wrap="square" lIns="121900" tIns="121900" rIns="121900" bIns="121900" rtlCol="0" anchor="t" anchorCtr="0">
            <a:noAutofit/>
          </a:bodyPr>
          <a:lstStyle/>
          <a:p>
            <a:pPr algn="l">
              <a:lnSpc>
                <a:spcPct val="80000"/>
              </a:lnSpc>
              <a:spcBef>
                <a:spcPts val="0"/>
              </a:spcBef>
              <a:buSzPts val="688"/>
            </a:pPr>
            <a:r>
              <a:rPr lang="en" sz="2333" b="1" dirty="0"/>
              <a:t>Icebreakers</a:t>
            </a:r>
            <a:r>
              <a:rPr lang="en" sz="2333" dirty="0"/>
              <a:t>: What are you reading now? Favorite food?</a:t>
            </a:r>
            <a:endParaRPr sz="2333" dirty="0"/>
          </a:p>
          <a:p>
            <a:pPr algn="l">
              <a:lnSpc>
                <a:spcPct val="80000"/>
              </a:lnSpc>
              <a:spcBef>
                <a:spcPts val="0"/>
              </a:spcBef>
              <a:buSzPts val="688"/>
            </a:pPr>
            <a:endParaRPr sz="2333" dirty="0"/>
          </a:p>
          <a:p>
            <a:pPr algn="l">
              <a:lnSpc>
                <a:spcPct val="80000"/>
              </a:lnSpc>
              <a:spcBef>
                <a:spcPts val="0"/>
              </a:spcBef>
              <a:buSzPts val="688"/>
            </a:pPr>
            <a:r>
              <a:rPr lang="en" sz="2333" b="1" dirty="0"/>
              <a:t>Small groups</a:t>
            </a:r>
            <a:r>
              <a:rPr lang="en" sz="2333" dirty="0"/>
              <a:t>:Challenges and takeaways/deepening the discussion</a:t>
            </a:r>
            <a:endParaRPr sz="2333" dirty="0"/>
          </a:p>
          <a:p>
            <a:pPr algn="l">
              <a:lnSpc>
                <a:spcPct val="80000"/>
              </a:lnSpc>
              <a:spcBef>
                <a:spcPts val="0"/>
              </a:spcBef>
              <a:buSzPts val="688"/>
            </a:pPr>
            <a:endParaRPr sz="2333" dirty="0"/>
          </a:p>
          <a:p>
            <a:pPr algn="l">
              <a:lnSpc>
                <a:spcPct val="80000"/>
              </a:lnSpc>
              <a:spcBef>
                <a:spcPts val="0"/>
              </a:spcBef>
              <a:buSzPts val="688"/>
            </a:pPr>
            <a:r>
              <a:rPr lang="en" sz="2333" b="1" dirty="0"/>
              <a:t>Presentations: </a:t>
            </a:r>
            <a:endParaRPr sz="2333" b="1" dirty="0"/>
          </a:p>
          <a:p>
            <a:pPr algn="l">
              <a:lnSpc>
                <a:spcPct val="80000"/>
              </a:lnSpc>
              <a:spcBef>
                <a:spcPts val="0"/>
              </a:spcBef>
              <a:buSzPts val="688"/>
            </a:pPr>
            <a:endParaRPr sz="2333" b="1" dirty="0"/>
          </a:p>
          <a:p>
            <a:pPr marL="609585" indent="-452955" algn="l">
              <a:lnSpc>
                <a:spcPct val="80000"/>
              </a:lnSpc>
              <a:spcBef>
                <a:spcPts val="0"/>
              </a:spcBef>
              <a:buSzPts val="1750"/>
              <a:buChar char="●"/>
            </a:pPr>
            <a:r>
              <a:rPr lang="en" sz="2333" dirty="0"/>
              <a:t>Reparations framework: 5 key elements (restitution, compensation, satisfaction, cessation and non-repetition, rehabilitation)</a:t>
            </a:r>
            <a:endParaRPr sz="2333" b="1" dirty="0"/>
          </a:p>
          <a:p>
            <a:pPr algn="l">
              <a:lnSpc>
                <a:spcPct val="80000"/>
              </a:lnSpc>
              <a:spcBef>
                <a:spcPts val="0"/>
              </a:spcBef>
              <a:buSzPts val="688"/>
            </a:pPr>
            <a:endParaRPr sz="2333" b="1" dirty="0"/>
          </a:p>
          <a:p>
            <a:pPr marL="609585" indent="-452955" algn="l">
              <a:lnSpc>
                <a:spcPct val="80000"/>
              </a:lnSpc>
              <a:spcBef>
                <a:spcPts val="0"/>
              </a:spcBef>
              <a:buSzPts val="1750"/>
              <a:buChar char="●"/>
            </a:pPr>
            <a:r>
              <a:rPr lang="en" sz="2333" dirty="0"/>
              <a:t>Healing Work and Legacy of the Transatlantic Slave Trade</a:t>
            </a:r>
            <a:endParaRPr sz="2333" dirty="0"/>
          </a:p>
          <a:p>
            <a:pPr marL="609585" algn="l">
              <a:lnSpc>
                <a:spcPct val="80000"/>
              </a:lnSpc>
              <a:spcBef>
                <a:spcPts val="0"/>
              </a:spcBef>
            </a:pPr>
            <a:endParaRPr sz="2333" dirty="0"/>
          </a:p>
          <a:p>
            <a:pPr marL="609585" indent="-452955" algn="l">
              <a:lnSpc>
                <a:spcPct val="80000"/>
              </a:lnSpc>
              <a:spcBef>
                <a:spcPts val="0"/>
              </a:spcBef>
              <a:buSzPts val="1750"/>
              <a:buChar char="●"/>
            </a:pPr>
            <a:r>
              <a:rPr lang="en" sz="2333" dirty="0"/>
              <a:t>Global systems (aid policy,international monetary systems, global institutions ie. International Monetary Fund and World Bank and how they continue to exploit Africa and the African diaspora</a:t>
            </a:r>
            <a:endParaRPr sz="2333" dirty="0"/>
          </a:p>
          <a:p>
            <a:pPr marL="609585" algn="l">
              <a:lnSpc>
                <a:spcPct val="80000"/>
              </a:lnSpc>
              <a:spcBef>
                <a:spcPts val="0"/>
              </a:spcBef>
            </a:pPr>
            <a:endParaRPr sz="2333" dirty="0"/>
          </a:p>
          <a:p>
            <a:pPr marL="609585" indent="-452955" algn="l">
              <a:lnSpc>
                <a:spcPct val="80000"/>
              </a:lnSpc>
              <a:spcBef>
                <a:spcPts val="0"/>
              </a:spcBef>
              <a:buSzPts val="1750"/>
              <a:buChar char="●"/>
            </a:pPr>
            <a:r>
              <a:rPr lang="en" sz="2333" dirty="0"/>
              <a:t>Precedents for Reparations - Evanston, JA redress/reparations (film about Namibia)</a:t>
            </a:r>
            <a:endParaRPr sz="2333" dirty="0"/>
          </a:p>
          <a:p>
            <a:pPr marL="609585" algn="l">
              <a:lnSpc>
                <a:spcPct val="80000"/>
              </a:lnSpc>
              <a:spcBef>
                <a:spcPts val="0"/>
              </a:spcBef>
            </a:pPr>
            <a:endParaRPr sz="2333" dirty="0"/>
          </a:p>
          <a:p>
            <a:pPr marL="609585" indent="-452955" algn="l">
              <a:lnSpc>
                <a:spcPct val="80000"/>
              </a:lnSpc>
              <a:spcBef>
                <a:spcPts val="0"/>
              </a:spcBef>
              <a:buSzPts val="1750"/>
              <a:buChar char="●"/>
            </a:pPr>
            <a:r>
              <a:rPr lang="en" sz="2333" dirty="0"/>
              <a:t>Reparations Advocacy - HR 40, role electoral politics</a:t>
            </a:r>
            <a:endParaRPr sz="2333" dirty="0"/>
          </a:p>
          <a:p>
            <a:pPr marL="609585" algn="l">
              <a:lnSpc>
                <a:spcPct val="80000"/>
              </a:lnSpc>
              <a:spcBef>
                <a:spcPts val="0"/>
              </a:spcBef>
            </a:pPr>
            <a:endParaRPr sz="2333" dirty="0"/>
          </a:p>
          <a:p>
            <a:pPr marL="609585" algn="l">
              <a:lnSpc>
                <a:spcPct val="80000"/>
              </a:lnSpc>
              <a:spcBef>
                <a:spcPts val="0"/>
              </a:spcBef>
              <a:buSzPts val="688"/>
            </a:pPr>
            <a:endParaRPr sz="1667"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ctrTitle"/>
          </p:nvPr>
        </p:nvSpPr>
        <p:spPr>
          <a:xfrm>
            <a:off x="415600" y="201267"/>
            <a:ext cx="11360800" cy="828000"/>
          </a:xfrm>
          <a:prstGeom prst="rect">
            <a:avLst/>
          </a:prstGeom>
        </p:spPr>
        <p:txBody>
          <a:bodyPr spcFirstLastPara="1" vert="horz" wrap="square" lIns="121900" tIns="121900" rIns="121900" bIns="121900" rtlCol="0" anchor="b" anchorCtr="0">
            <a:normAutofit/>
          </a:bodyPr>
          <a:lstStyle/>
          <a:p>
            <a:pPr algn="l">
              <a:spcBef>
                <a:spcPts val="0"/>
              </a:spcBef>
            </a:pPr>
            <a:r>
              <a:rPr lang="en" sz="4000"/>
              <a:t>                 Informal gatherings and talks</a:t>
            </a:r>
            <a:endParaRPr sz="3600"/>
          </a:p>
        </p:txBody>
      </p:sp>
      <p:sp>
        <p:nvSpPr>
          <p:cNvPr id="153" name="Google Shape;153;p26"/>
          <p:cNvSpPr txBox="1">
            <a:spLocks noGrp="1"/>
          </p:cNvSpPr>
          <p:nvPr>
            <p:ph type="subTitle" idx="1"/>
          </p:nvPr>
        </p:nvSpPr>
        <p:spPr>
          <a:xfrm>
            <a:off x="243033" y="1238067"/>
            <a:ext cx="11360800" cy="759600"/>
          </a:xfrm>
          <a:prstGeom prst="rect">
            <a:avLst/>
          </a:prstGeom>
        </p:spPr>
        <p:txBody>
          <a:bodyPr spcFirstLastPara="1" vert="horz" wrap="square" lIns="121900" tIns="121900" rIns="121900" bIns="121900" rtlCol="0" anchor="t" anchorCtr="0">
            <a:normAutofit fontScale="55000" lnSpcReduction="20000"/>
          </a:bodyPr>
          <a:lstStyle/>
          <a:p>
            <a:pPr algn="l">
              <a:lnSpc>
                <a:spcPct val="80000"/>
              </a:lnSpc>
              <a:spcBef>
                <a:spcPts val="0"/>
              </a:spcBef>
              <a:buClr>
                <a:schemeClr val="dk1"/>
              </a:buClr>
              <a:buSzPct val="39285"/>
            </a:pPr>
            <a:r>
              <a:rPr lang="en" sz="2333" b="1"/>
              <a:t>  </a:t>
            </a:r>
            <a:r>
              <a:rPr lang="en" sz="4761" b="1"/>
              <a:t>Fireside Chat</a:t>
            </a:r>
            <a:r>
              <a:rPr lang="en" sz="4761"/>
              <a:t> with Nikole Hannah-Jones/ Derrick Hamilton, Prof at New School</a:t>
            </a:r>
            <a:endParaRPr sz="5161"/>
          </a:p>
          <a:p>
            <a:pPr>
              <a:spcBef>
                <a:spcPts val="0"/>
              </a:spcBef>
            </a:pPr>
            <a:endParaRPr/>
          </a:p>
        </p:txBody>
      </p:sp>
      <p:sp>
        <p:nvSpPr>
          <p:cNvPr id="154" name="Google Shape;154;p26"/>
          <p:cNvSpPr txBox="1"/>
          <p:nvPr/>
        </p:nvSpPr>
        <p:spPr>
          <a:xfrm>
            <a:off x="12623333" y="201267"/>
            <a:ext cx="8281200" cy="615513"/>
          </a:xfrm>
          <a:prstGeom prst="rect">
            <a:avLst/>
          </a:prstGeom>
          <a:noFill/>
          <a:ln>
            <a:noFill/>
          </a:ln>
        </p:spPr>
        <p:txBody>
          <a:bodyPr spcFirstLastPara="1" wrap="square" lIns="121900" tIns="121900" rIns="121900" bIns="121900" anchor="t" anchorCtr="0">
            <a:spAutoFit/>
          </a:bodyPr>
          <a:lstStyle/>
          <a:p>
            <a:endParaRPr sz="2400"/>
          </a:p>
        </p:txBody>
      </p:sp>
      <p:pic>
        <p:nvPicPr>
          <p:cNvPr id="155" name="Google Shape;155;p26"/>
          <p:cNvPicPr preferRelativeResize="0"/>
          <p:nvPr/>
        </p:nvPicPr>
        <p:blipFill>
          <a:blip r:embed="rId3">
            <a:alphaModFix/>
          </a:blip>
          <a:stretch>
            <a:fillRect/>
          </a:stretch>
        </p:blipFill>
        <p:spPr>
          <a:xfrm>
            <a:off x="4022468" y="1918051"/>
            <a:ext cx="3752537" cy="3021899"/>
          </a:xfrm>
          <a:prstGeom prst="rect">
            <a:avLst/>
          </a:prstGeom>
          <a:noFill/>
          <a:ln>
            <a:noFill/>
          </a:ln>
        </p:spPr>
      </p:pic>
      <p:pic>
        <p:nvPicPr>
          <p:cNvPr id="156" name="Google Shape;156;p26"/>
          <p:cNvPicPr preferRelativeResize="0"/>
          <p:nvPr/>
        </p:nvPicPr>
        <p:blipFill>
          <a:blip r:embed="rId4">
            <a:alphaModFix/>
          </a:blip>
          <a:stretch>
            <a:fillRect/>
          </a:stretch>
        </p:blipFill>
        <p:spPr>
          <a:xfrm>
            <a:off x="173501" y="1918067"/>
            <a:ext cx="3473367" cy="3881868"/>
          </a:xfrm>
          <a:prstGeom prst="rect">
            <a:avLst/>
          </a:prstGeom>
          <a:noFill/>
          <a:ln>
            <a:noFill/>
          </a:ln>
        </p:spPr>
      </p:pic>
      <p:sp>
        <p:nvSpPr>
          <p:cNvPr id="157" name="Google Shape;157;p26"/>
          <p:cNvSpPr txBox="1"/>
          <p:nvPr/>
        </p:nvSpPr>
        <p:spPr>
          <a:xfrm>
            <a:off x="1754033" y="4198200"/>
            <a:ext cx="172400" cy="615513"/>
          </a:xfrm>
          <a:prstGeom prst="rect">
            <a:avLst/>
          </a:prstGeom>
          <a:noFill/>
          <a:ln>
            <a:noFill/>
          </a:ln>
        </p:spPr>
        <p:txBody>
          <a:bodyPr spcFirstLastPara="1" wrap="square" lIns="121900" tIns="121900" rIns="121900" bIns="121900" anchor="t" anchorCtr="0">
            <a:spAutoFit/>
          </a:bodyPr>
          <a:lstStyle/>
          <a:p>
            <a:endParaRPr sz="2400"/>
          </a:p>
        </p:txBody>
      </p:sp>
      <p:sp>
        <p:nvSpPr>
          <p:cNvPr id="158" name="Google Shape;158;p26"/>
          <p:cNvSpPr txBox="1"/>
          <p:nvPr/>
        </p:nvSpPr>
        <p:spPr>
          <a:xfrm>
            <a:off x="4340167" y="5202634"/>
            <a:ext cx="7622800" cy="1148864"/>
          </a:xfrm>
          <a:prstGeom prst="rect">
            <a:avLst/>
          </a:prstGeom>
          <a:noFill/>
          <a:ln>
            <a:noFill/>
          </a:ln>
        </p:spPr>
        <p:txBody>
          <a:bodyPr spcFirstLastPara="1" wrap="square" lIns="121900" tIns="121900" rIns="121900" bIns="121900" anchor="t" anchorCtr="0">
            <a:spAutoFit/>
          </a:bodyPr>
          <a:lstStyle/>
          <a:p>
            <a:r>
              <a:rPr lang="en" sz="2267"/>
              <a:t>        </a:t>
            </a:r>
            <a:r>
              <a:rPr lang="en" sz="2400"/>
              <a:t>And conversations over dinner and wine!</a:t>
            </a:r>
            <a:endParaRPr sz="2400"/>
          </a:p>
          <a:p>
            <a:r>
              <a:rPr lang="en" sz="1733"/>
              <a:t>Deanne Hayden, Doctoral Student at Howard and Liliane Umubyeyi, Co-founder and Co-Director of African Futures Lab (Rwandan from Belgium/Paris)</a:t>
            </a:r>
            <a:endParaRPr sz="1733"/>
          </a:p>
        </p:txBody>
      </p:sp>
      <p:pic>
        <p:nvPicPr>
          <p:cNvPr id="159" name="Google Shape;159;p26"/>
          <p:cNvPicPr preferRelativeResize="0"/>
          <p:nvPr/>
        </p:nvPicPr>
        <p:blipFill>
          <a:blip r:embed="rId5">
            <a:alphaModFix/>
          </a:blip>
          <a:stretch>
            <a:fillRect/>
          </a:stretch>
        </p:blipFill>
        <p:spPr>
          <a:xfrm>
            <a:off x="8150601" y="1918051"/>
            <a:ext cx="3752537" cy="30218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p:cNvSpPr txBox="1">
            <a:spLocks noGrp="1"/>
          </p:cNvSpPr>
          <p:nvPr>
            <p:ph type="ctrTitle"/>
          </p:nvPr>
        </p:nvSpPr>
        <p:spPr>
          <a:xfrm>
            <a:off x="128067" y="206633"/>
            <a:ext cx="11360800" cy="1170000"/>
          </a:xfrm>
          <a:prstGeom prst="rect">
            <a:avLst/>
          </a:prstGeom>
        </p:spPr>
        <p:txBody>
          <a:bodyPr spcFirstLastPara="1" vert="horz" wrap="square" lIns="121900" tIns="121900" rIns="121900" bIns="121900" rtlCol="0" anchor="b" anchorCtr="0">
            <a:normAutofit/>
          </a:bodyPr>
          <a:lstStyle/>
          <a:p>
            <a:pPr algn="l">
              <a:spcBef>
                <a:spcPts val="0"/>
              </a:spcBef>
            </a:pPr>
            <a:r>
              <a:rPr lang="en"/>
              <a:t> </a:t>
            </a:r>
            <a:r>
              <a:rPr lang="en" sz="5733"/>
              <a:t>Healing Trauma </a:t>
            </a:r>
            <a:endParaRPr sz="5733"/>
          </a:p>
        </p:txBody>
      </p:sp>
      <p:sp>
        <p:nvSpPr>
          <p:cNvPr id="165" name="Google Shape;165;p27"/>
          <p:cNvSpPr txBox="1">
            <a:spLocks noGrp="1"/>
          </p:cNvSpPr>
          <p:nvPr>
            <p:ph type="subTitle" idx="1"/>
          </p:nvPr>
        </p:nvSpPr>
        <p:spPr>
          <a:xfrm>
            <a:off x="111467" y="5351134"/>
            <a:ext cx="6352400" cy="1345522"/>
          </a:xfrm>
          <a:prstGeom prst="rect">
            <a:avLst/>
          </a:prstGeom>
        </p:spPr>
        <p:txBody>
          <a:bodyPr spcFirstLastPara="1" vert="horz" wrap="square" lIns="121900" tIns="121900" rIns="121900" bIns="121900" rtlCol="0" anchor="t" anchorCtr="0">
            <a:normAutofit/>
          </a:bodyPr>
          <a:lstStyle/>
          <a:p>
            <a:pPr algn="l">
              <a:spcBef>
                <a:spcPts val="0"/>
              </a:spcBef>
              <a:buSzPct val="53835"/>
            </a:pPr>
            <a:r>
              <a:rPr lang="en" sz="2520" dirty="0"/>
              <a:t>   </a:t>
            </a:r>
            <a:r>
              <a:rPr lang="en" sz="2000" b="1" dirty="0"/>
              <a:t>Dr. Joy DeGruy </a:t>
            </a:r>
            <a:r>
              <a:rPr lang="en" sz="2000" dirty="0"/>
              <a:t>on </a:t>
            </a:r>
            <a:r>
              <a:rPr lang="en" sz="2000" i="1" dirty="0">
                <a:hlinkClick r:id="rId3"/>
              </a:rPr>
              <a:t>Heal and Restore in Community</a:t>
            </a:r>
            <a:r>
              <a:rPr lang="en" sz="2000" i="1" dirty="0">
                <a:solidFill>
                  <a:schemeClr val="dk1"/>
                </a:solidFill>
                <a:latin typeface="Cambria"/>
                <a:ea typeface="Cambria"/>
                <a:cs typeface="Cambria"/>
                <a:sym typeface="Cambria"/>
                <a:hlinkClick r:id="rId3"/>
              </a:rPr>
              <a:t> </a:t>
            </a:r>
            <a:endParaRPr sz="2000" i="1" dirty="0">
              <a:solidFill>
                <a:schemeClr val="dk1"/>
              </a:solidFill>
              <a:latin typeface="Cambria"/>
              <a:ea typeface="Cambria"/>
              <a:cs typeface="Cambria"/>
              <a:sym typeface="Cambria"/>
            </a:endParaRPr>
          </a:p>
          <a:p>
            <a:pPr algn="l">
              <a:spcBef>
                <a:spcPts val="0"/>
              </a:spcBef>
              <a:buSzPct val="50078"/>
            </a:pPr>
            <a:r>
              <a:rPr lang="en" sz="2708" b="1" dirty="0"/>
              <a:t>      </a:t>
            </a:r>
            <a:r>
              <a:rPr lang="en" sz="2000" b="1" dirty="0"/>
              <a:t>PTSS</a:t>
            </a:r>
            <a:r>
              <a:rPr lang="en" sz="2000" dirty="0"/>
              <a:t>:Post traumatic slave syndrome</a:t>
            </a:r>
            <a:endParaRPr sz="2000" dirty="0"/>
          </a:p>
          <a:p>
            <a:pPr algn="l">
              <a:spcBef>
                <a:spcPts val="0"/>
              </a:spcBef>
              <a:buSzPct val="60207"/>
            </a:pPr>
            <a:endParaRPr sz="2253" dirty="0"/>
          </a:p>
          <a:p>
            <a:pPr algn="l">
              <a:spcBef>
                <a:spcPts val="0"/>
              </a:spcBef>
              <a:buSzPct val="65183"/>
            </a:pPr>
            <a:endParaRPr sz="2080" dirty="0"/>
          </a:p>
        </p:txBody>
      </p:sp>
      <p:pic>
        <p:nvPicPr>
          <p:cNvPr id="166" name="Google Shape;166;p27"/>
          <p:cNvPicPr preferRelativeResize="0"/>
          <p:nvPr/>
        </p:nvPicPr>
        <p:blipFill>
          <a:blip r:embed="rId4">
            <a:alphaModFix/>
          </a:blip>
          <a:stretch>
            <a:fillRect/>
          </a:stretch>
        </p:blipFill>
        <p:spPr>
          <a:xfrm>
            <a:off x="882934" y="1376633"/>
            <a:ext cx="4449853" cy="3341736"/>
          </a:xfrm>
          <a:prstGeom prst="rect">
            <a:avLst/>
          </a:prstGeom>
          <a:noFill/>
          <a:ln>
            <a:noFill/>
          </a:ln>
        </p:spPr>
      </p:pic>
      <p:sp>
        <p:nvSpPr>
          <p:cNvPr id="167" name="Google Shape;167;p27"/>
          <p:cNvSpPr txBox="1"/>
          <p:nvPr/>
        </p:nvSpPr>
        <p:spPr>
          <a:xfrm>
            <a:off x="6872367" y="4212567"/>
            <a:ext cx="8281200" cy="615513"/>
          </a:xfrm>
          <a:prstGeom prst="rect">
            <a:avLst/>
          </a:prstGeom>
          <a:noFill/>
          <a:ln>
            <a:noFill/>
          </a:ln>
        </p:spPr>
        <p:txBody>
          <a:bodyPr spcFirstLastPara="1" wrap="square" lIns="121900" tIns="121900" rIns="121900" bIns="121900" anchor="t" anchorCtr="0">
            <a:spAutoFit/>
          </a:bodyPr>
          <a:lstStyle/>
          <a:p>
            <a:endParaRPr sz="2400"/>
          </a:p>
        </p:txBody>
      </p:sp>
      <p:sp>
        <p:nvSpPr>
          <p:cNvPr id="168" name="Google Shape;168;p27"/>
          <p:cNvSpPr txBox="1"/>
          <p:nvPr/>
        </p:nvSpPr>
        <p:spPr>
          <a:xfrm>
            <a:off x="7742000" y="4274023"/>
            <a:ext cx="4450000" cy="574412"/>
          </a:xfrm>
          <a:prstGeom prst="rect">
            <a:avLst/>
          </a:prstGeom>
          <a:noFill/>
          <a:ln>
            <a:noFill/>
          </a:ln>
        </p:spPr>
        <p:txBody>
          <a:bodyPr spcFirstLastPara="1" wrap="square" lIns="121900" tIns="121900" rIns="121900" bIns="121900" anchor="t" anchorCtr="0">
            <a:spAutoFit/>
          </a:bodyPr>
          <a:lstStyle/>
          <a:p>
            <a:endParaRPr sz="2133"/>
          </a:p>
        </p:txBody>
      </p:sp>
      <p:sp>
        <p:nvSpPr>
          <p:cNvPr id="169" name="Google Shape;169;p27"/>
          <p:cNvSpPr txBox="1"/>
          <p:nvPr/>
        </p:nvSpPr>
        <p:spPr>
          <a:xfrm>
            <a:off x="2160133" y="6388900"/>
            <a:ext cx="9782800" cy="615513"/>
          </a:xfrm>
          <a:prstGeom prst="rect">
            <a:avLst/>
          </a:prstGeom>
          <a:noFill/>
          <a:ln>
            <a:noFill/>
          </a:ln>
        </p:spPr>
        <p:txBody>
          <a:bodyPr spcFirstLastPara="1" wrap="square" lIns="121900" tIns="121900" rIns="121900" bIns="121900" anchor="t" anchorCtr="0">
            <a:spAutoFit/>
          </a:bodyPr>
          <a:lstStyle/>
          <a:p>
            <a:endParaRPr sz="2400"/>
          </a:p>
        </p:txBody>
      </p:sp>
      <p:pic>
        <p:nvPicPr>
          <p:cNvPr id="170" name="Google Shape;170;p27" descr="Bellagio 9 (1200 × 1000 px).png"/>
          <p:cNvPicPr preferRelativeResize="0"/>
          <p:nvPr/>
        </p:nvPicPr>
        <p:blipFill rotWithShape="1">
          <a:blip r:embed="rId5">
            <a:alphaModFix/>
          </a:blip>
          <a:srcRect/>
          <a:stretch/>
        </p:blipFill>
        <p:spPr>
          <a:xfrm>
            <a:off x="6765367" y="303533"/>
            <a:ext cx="4910500" cy="4092067"/>
          </a:xfrm>
          <a:prstGeom prst="rect">
            <a:avLst/>
          </a:prstGeom>
          <a:noFill/>
          <a:ln>
            <a:noFill/>
          </a:ln>
        </p:spPr>
      </p:pic>
      <p:sp>
        <p:nvSpPr>
          <p:cNvPr id="171" name="Google Shape;171;p27"/>
          <p:cNvSpPr txBox="1"/>
          <p:nvPr/>
        </p:nvSpPr>
        <p:spPr>
          <a:xfrm>
            <a:off x="8182933" y="3112067"/>
            <a:ext cx="9782800" cy="615513"/>
          </a:xfrm>
          <a:prstGeom prst="rect">
            <a:avLst/>
          </a:prstGeom>
          <a:noFill/>
          <a:ln>
            <a:noFill/>
          </a:ln>
        </p:spPr>
        <p:txBody>
          <a:bodyPr spcFirstLastPara="1" wrap="square" lIns="121900" tIns="121900" rIns="121900" bIns="121900" anchor="t" anchorCtr="0">
            <a:spAutoFit/>
          </a:bodyPr>
          <a:lstStyle/>
          <a:p>
            <a:endParaRPr sz="2400"/>
          </a:p>
        </p:txBody>
      </p:sp>
      <p:sp>
        <p:nvSpPr>
          <p:cNvPr id="172" name="Google Shape;172;p27"/>
          <p:cNvSpPr txBox="1"/>
          <p:nvPr/>
        </p:nvSpPr>
        <p:spPr>
          <a:xfrm>
            <a:off x="6807017" y="5215455"/>
            <a:ext cx="4827200" cy="1169511"/>
          </a:xfrm>
          <a:prstGeom prst="rect">
            <a:avLst/>
          </a:prstGeom>
          <a:noFill/>
          <a:ln>
            <a:noFill/>
          </a:ln>
        </p:spPr>
        <p:txBody>
          <a:bodyPr spcFirstLastPara="1" wrap="square" lIns="121900" tIns="121900" rIns="121900" bIns="121900" anchor="t" anchorCtr="0">
            <a:spAutoFit/>
          </a:bodyPr>
          <a:lstStyle/>
          <a:p>
            <a:r>
              <a:rPr lang="en" sz="2000" b="1" dirty="0"/>
              <a:t>Enola Aird</a:t>
            </a:r>
            <a:r>
              <a:rPr lang="en" sz="2000" dirty="0"/>
              <a:t> (via Zoom) on </a:t>
            </a:r>
            <a:r>
              <a:rPr lang="en" sz="2000" i="1" dirty="0">
                <a:hlinkClick r:id="rId6"/>
              </a:rPr>
              <a:t>Community Healing Network </a:t>
            </a:r>
            <a:endParaRPr sz="2000" i="1" dirty="0"/>
          </a:p>
          <a:p>
            <a:r>
              <a:rPr lang="en" sz="2000" i="1" dirty="0"/>
              <a:t> </a:t>
            </a:r>
            <a:endParaRPr sz="1733"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8"/>
          <p:cNvSpPr txBox="1">
            <a:spLocks noGrp="1"/>
          </p:cNvSpPr>
          <p:nvPr>
            <p:ph type="ctrTitle"/>
          </p:nvPr>
        </p:nvSpPr>
        <p:spPr>
          <a:xfrm>
            <a:off x="114000" y="54807"/>
            <a:ext cx="11360800" cy="965652"/>
          </a:xfrm>
          <a:prstGeom prst="rect">
            <a:avLst/>
          </a:prstGeom>
        </p:spPr>
        <p:txBody>
          <a:bodyPr spcFirstLastPara="1" vert="horz" wrap="square" lIns="121900" tIns="121900" rIns="121900" bIns="121900" rtlCol="0" anchor="b" anchorCtr="0">
            <a:normAutofit/>
          </a:bodyPr>
          <a:lstStyle/>
          <a:p>
            <a:pPr>
              <a:spcBef>
                <a:spcPts val="0"/>
              </a:spcBef>
            </a:pPr>
            <a:r>
              <a:rPr lang="en" sz="5067" dirty="0"/>
              <a:t>African Politics, Trauma </a:t>
            </a:r>
            <a:endParaRPr sz="5067" dirty="0"/>
          </a:p>
        </p:txBody>
      </p:sp>
      <p:sp>
        <p:nvSpPr>
          <p:cNvPr id="178" name="Google Shape;178;p28"/>
          <p:cNvSpPr txBox="1">
            <a:spLocks noGrp="1"/>
          </p:cNvSpPr>
          <p:nvPr>
            <p:ph type="subTitle" idx="1"/>
          </p:nvPr>
        </p:nvSpPr>
        <p:spPr>
          <a:xfrm>
            <a:off x="575067" y="5457600"/>
            <a:ext cx="5262000" cy="1056800"/>
          </a:xfrm>
          <a:prstGeom prst="rect">
            <a:avLst/>
          </a:prstGeom>
        </p:spPr>
        <p:txBody>
          <a:bodyPr spcFirstLastPara="1" vert="horz" wrap="square" lIns="121900" tIns="121900" rIns="121900" bIns="121900" rtlCol="0" anchor="t" anchorCtr="0">
            <a:noAutofit/>
          </a:bodyPr>
          <a:lstStyle/>
          <a:p>
            <a:pPr algn="l">
              <a:lnSpc>
                <a:spcPct val="80000"/>
              </a:lnSpc>
              <a:spcBef>
                <a:spcPts val="0"/>
              </a:spcBef>
              <a:buSzPts val="688"/>
            </a:pPr>
            <a:r>
              <a:rPr lang="en" sz="2067" b="1" dirty="0"/>
              <a:t>Brian Kagoro</a:t>
            </a:r>
            <a:r>
              <a:rPr lang="en" sz="2067" dirty="0"/>
              <a:t>: Global Director, Justice &amp; Intersectionality/Open Society Foundations</a:t>
            </a:r>
            <a:endParaRPr sz="2067" dirty="0"/>
          </a:p>
          <a:p>
            <a:pPr algn="l">
              <a:lnSpc>
                <a:spcPct val="80000"/>
              </a:lnSpc>
              <a:spcBef>
                <a:spcPts val="0"/>
              </a:spcBef>
              <a:buSzPts val="688"/>
            </a:pPr>
            <a:r>
              <a:rPr lang="en" sz="2067" dirty="0"/>
              <a:t>Zimbabwe, Africa</a:t>
            </a:r>
            <a:endParaRPr sz="2067" dirty="0"/>
          </a:p>
          <a:p>
            <a:pPr algn="l">
              <a:lnSpc>
                <a:spcPct val="80000"/>
              </a:lnSpc>
              <a:spcBef>
                <a:spcPts val="0"/>
              </a:spcBef>
              <a:buSzPts val="688"/>
            </a:pPr>
            <a:endParaRPr sz="1667" dirty="0"/>
          </a:p>
        </p:txBody>
      </p:sp>
      <p:pic>
        <p:nvPicPr>
          <p:cNvPr id="179" name="Google Shape;179;p28"/>
          <p:cNvPicPr preferRelativeResize="0"/>
          <p:nvPr/>
        </p:nvPicPr>
        <p:blipFill>
          <a:blip r:embed="rId3">
            <a:alphaModFix/>
          </a:blip>
          <a:stretch>
            <a:fillRect/>
          </a:stretch>
        </p:blipFill>
        <p:spPr>
          <a:xfrm>
            <a:off x="575067" y="1574318"/>
            <a:ext cx="5262131" cy="3709369"/>
          </a:xfrm>
          <a:prstGeom prst="rect">
            <a:avLst/>
          </a:prstGeom>
          <a:noFill/>
          <a:ln>
            <a:noFill/>
          </a:ln>
        </p:spPr>
      </p:pic>
      <p:sp>
        <p:nvSpPr>
          <p:cNvPr id="180" name="Google Shape;180;p28"/>
          <p:cNvSpPr txBox="1"/>
          <p:nvPr/>
        </p:nvSpPr>
        <p:spPr>
          <a:xfrm>
            <a:off x="6096000" y="897230"/>
            <a:ext cx="5378800" cy="1354176"/>
          </a:xfrm>
          <a:prstGeom prst="rect">
            <a:avLst/>
          </a:prstGeom>
          <a:noFill/>
          <a:ln>
            <a:noFill/>
          </a:ln>
        </p:spPr>
        <p:txBody>
          <a:bodyPr spcFirstLastPara="1" wrap="square" lIns="121900" tIns="121900" rIns="121900" bIns="121900" anchor="t" anchorCtr="0">
            <a:spAutoFit/>
          </a:bodyPr>
          <a:lstStyle/>
          <a:p>
            <a:r>
              <a:rPr lang="en" sz="2400" dirty="0"/>
              <a:t>“Bring our ancestors and humor into the room”</a:t>
            </a:r>
            <a:endParaRPr sz="2400" dirty="0"/>
          </a:p>
          <a:p>
            <a:r>
              <a:rPr lang="en" sz="2400" dirty="0"/>
              <a:t>“We are not perfect but we are enough”</a:t>
            </a:r>
            <a:endParaRPr sz="2400" dirty="0"/>
          </a:p>
        </p:txBody>
      </p:sp>
      <p:sp>
        <p:nvSpPr>
          <p:cNvPr id="181" name="Google Shape;181;p28"/>
          <p:cNvSpPr txBox="1"/>
          <p:nvPr/>
        </p:nvSpPr>
        <p:spPr>
          <a:xfrm>
            <a:off x="6282933" y="2784700"/>
            <a:ext cx="4370400" cy="615513"/>
          </a:xfrm>
          <a:prstGeom prst="rect">
            <a:avLst/>
          </a:prstGeom>
          <a:noFill/>
          <a:ln>
            <a:noFill/>
          </a:ln>
        </p:spPr>
        <p:txBody>
          <a:bodyPr spcFirstLastPara="1" wrap="square" lIns="121900" tIns="121900" rIns="121900" bIns="121900" anchor="t" anchorCtr="0">
            <a:spAutoFit/>
          </a:bodyPr>
          <a:lstStyle/>
          <a:p>
            <a:endParaRPr sz="2400"/>
          </a:p>
        </p:txBody>
      </p:sp>
      <p:sp>
        <p:nvSpPr>
          <p:cNvPr id="182" name="Google Shape;182;p28"/>
          <p:cNvSpPr txBox="1"/>
          <p:nvPr/>
        </p:nvSpPr>
        <p:spPr>
          <a:xfrm>
            <a:off x="6282933" y="2221233"/>
            <a:ext cx="5262000" cy="3898206"/>
          </a:xfrm>
          <a:prstGeom prst="rect">
            <a:avLst/>
          </a:prstGeom>
          <a:noFill/>
          <a:ln>
            <a:noFill/>
          </a:ln>
        </p:spPr>
        <p:txBody>
          <a:bodyPr spcFirstLastPara="1" wrap="square" lIns="121900" tIns="121900" rIns="121900" bIns="121900" anchor="t" anchorCtr="0">
            <a:spAutoFit/>
          </a:bodyPr>
          <a:lstStyle/>
          <a:p>
            <a:r>
              <a:rPr lang="en" sz="2400" dirty="0"/>
              <a:t>Brian shared a lot of history of African politics and talked about how global economic systems and institutions control the economy of Africa.  Here are some titles from his </a:t>
            </a:r>
            <a:r>
              <a:rPr lang="en" sz="2400" dirty="0">
                <a:hlinkClick r:id="rId4"/>
              </a:rPr>
              <a:t>reading list</a:t>
            </a:r>
            <a:r>
              <a:rPr lang="en" sz="2400" dirty="0"/>
              <a:t>:</a:t>
            </a:r>
            <a:endParaRPr sz="2400" dirty="0"/>
          </a:p>
          <a:p>
            <a:endParaRPr sz="1733" dirty="0"/>
          </a:p>
          <a:p>
            <a:endParaRPr lang="en" sz="1733" b="1" dirty="0"/>
          </a:p>
          <a:p>
            <a:endParaRPr lang="en" sz="1733" b="1" dirty="0"/>
          </a:p>
          <a:p>
            <a:r>
              <a:rPr lang="en" sz="1733" b="1" dirty="0"/>
              <a:t>    Video </a:t>
            </a:r>
            <a:r>
              <a:rPr lang="en" sz="1733" b="1" dirty="0">
                <a:hlinkClick r:id="rId5"/>
              </a:rPr>
              <a:t>– Conversation with Brian Kagoro</a:t>
            </a:r>
            <a:endParaRPr sz="1733" b="1" dirty="0"/>
          </a:p>
          <a:p>
            <a:endParaRPr sz="2400" dirty="0"/>
          </a:p>
          <a:p>
            <a:endParaRPr sz="2400" dirty="0"/>
          </a:p>
        </p:txBody>
      </p:sp>
      <p:sp>
        <p:nvSpPr>
          <p:cNvPr id="183" name="Google Shape;183;p28"/>
          <p:cNvSpPr txBox="1"/>
          <p:nvPr/>
        </p:nvSpPr>
        <p:spPr>
          <a:xfrm>
            <a:off x="6930000" y="5283687"/>
            <a:ext cx="5262000" cy="882189"/>
          </a:xfrm>
          <a:prstGeom prst="rect">
            <a:avLst/>
          </a:prstGeom>
          <a:noFill/>
          <a:ln>
            <a:noFill/>
          </a:ln>
        </p:spPr>
        <p:txBody>
          <a:bodyPr spcFirstLastPara="1" wrap="square" lIns="121900" tIns="121900" rIns="121900" bIns="121900" anchor="t" anchorCtr="0">
            <a:spAutoFit/>
          </a:bodyPr>
          <a:lstStyle/>
          <a:p>
            <a:pPr>
              <a:buClr>
                <a:schemeClr val="dk1"/>
              </a:buClr>
              <a:buSzPts val="1100"/>
            </a:pPr>
            <a:r>
              <a:rPr lang="en" sz="1733" b="1" dirty="0">
                <a:solidFill>
                  <a:srgbClr val="222222"/>
                </a:solidFill>
                <a:highlight>
                  <a:srgbClr val="FFFFFF"/>
                </a:highlight>
                <a:hlinkClick r:id="rId6"/>
              </a:rPr>
              <a:t>Namibia: The Price of Genocide</a:t>
            </a:r>
            <a:endParaRPr sz="1733" b="1" dirty="0">
              <a:solidFill>
                <a:srgbClr val="222222"/>
              </a:solidFill>
              <a:highlight>
                <a:srgbClr val="FFFFFF"/>
              </a:highlight>
            </a:endParaRPr>
          </a:p>
          <a:p>
            <a:endParaRPr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a:spLocks noGrp="1"/>
          </p:cNvSpPr>
          <p:nvPr>
            <p:ph type="ctrTitle"/>
          </p:nvPr>
        </p:nvSpPr>
        <p:spPr>
          <a:xfrm>
            <a:off x="1406767" y="139100"/>
            <a:ext cx="10556400" cy="848400"/>
          </a:xfrm>
          <a:prstGeom prst="rect">
            <a:avLst/>
          </a:prstGeom>
        </p:spPr>
        <p:txBody>
          <a:bodyPr spcFirstLastPara="1" vert="horz" wrap="square" lIns="121900" tIns="121900" rIns="121900" bIns="121900" rtlCol="0" anchor="b" anchorCtr="0">
            <a:noAutofit/>
          </a:bodyPr>
          <a:lstStyle/>
          <a:p>
            <a:pPr algn="l">
              <a:spcBef>
                <a:spcPts val="0"/>
              </a:spcBef>
              <a:buSzPts val="990"/>
            </a:pPr>
            <a:r>
              <a:rPr lang="en" sz="3307"/>
              <a:t>Reparations Past and Present: </a:t>
            </a:r>
            <a:r>
              <a:rPr lang="en" sz="3307" i="1"/>
              <a:t>JA Redress/Evanston</a:t>
            </a:r>
            <a:endParaRPr sz="3307" i="1"/>
          </a:p>
        </p:txBody>
      </p:sp>
      <p:sp>
        <p:nvSpPr>
          <p:cNvPr id="189" name="Google Shape;189;p29"/>
          <p:cNvSpPr txBox="1">
            <a:spLocks noGrp="1"/>
          </p:cNvSpPr>
          <p:nvPr>
            <p:ph type="subTitle" idx="1"/>
          </p:nvPr>
        </p:nvSpPr>
        <p:spPr>
          <a:xfrm>
            <a:off x="729467" y="839567"/>
            <a:ext cx="11360800" cy="3140800"/>
          </a:xfrm>
          <a:prstGeom prst="rect">
            <a:avLst/>
          </a:prstGeom>
        </p:spPr>
        <p:txBody>
          <a:bodyPr spcFirstLastPara="1" vert="horz" wrap="square" lIns="121900" tIns="121900" rIns="121900" bIns="121900" rtlCol="0" anchor="t" anchorCtr="0">
            <a:noAutofit/>
          </a:bodyPr>
          <a:lstStyle/>
          <a:p>
            <a:pPr marL="609585" indent="-476237" algn="l">
              <a:lnSpc>
                <a:spcPct val="80000"/>
              </a:lnSpc>
              <a:spcBef>
                <a:spcPts val="0"/>
              </a:spcBef>
              <a:buSzPts val="2025"/>
              <a:buChar char="●"/>
            </a:pPr>
            <a:endParaRPr lang="en" sz="2700" dirty="0"/>
          </a:p>
          <a:p>
            <a:pPr marL="609585" indent="-476237" algn="l">
              <a:lnSpc>
                <a:spcPct val="80000"/>
              </a:lnSpc>
              <a:spcBef>
                <a:spcPts val="0"/>
              </a:spcBef>
              <a:buSzPts val="2025"/>
              <a:buChar char="●"/>
            </a:pPr>
            <a:r>
              <a:rPr lang="en" sz="2700" dirty="0"/>
              <a:t>Key Talking Points (working document which includes: history of the incarceration/personal connection, long history of racism, role of Blacks in leading the fight, Third World solidarity, working with all sectors etc.) </a:t>
            </a:r>
            <a:endParaRPr sz="2700" dirty="0"/>
          </a:p>
          <a:p>
            <a:pPr marL="609585" algn="l">
              <a:lnSpc>
                <a:spcPct val="80000"/>
              </a:lnSpc>
              <a:spcBef>
                <a:spcPts val="0"/>
              </a:spcBef>
            </a:pPr>
            <a:endParaRPr sz="2700" dirty="0"/>
          </a:p>
          <a:p>
            <a:pPr marL="609585" indent="-476237" algn="l">
              <a:lnSpc>
                <a:spcPct val="80000"/>
              </a:lnSpc>
              <a:spcBef>
                <a:spcPts val="0"/>
              </a:spcBef>
              <a:buSzPts val="2025"/>
              <a:buChar char="●"/>
            </a:pPr>
            <a:r>
              <a:rPr lang="en" sz="2700" dirty="0"/>
              <a:t>Support for Black reparations, formation of the NNRC, </a:t>
            </a:r>
            <a:r>
              <a:rPr lang="en" sz="2700" dirty="0">
                <a:hlinkClick r:id="rId3"/>
              </a:rPr>
              <a:t>Principles of Unity </a:t>
            </a:r>
            <a:r>
              <a:rPr lang="en" sz="2700" dirty="0"/>
              <a:t>and importance of learning/how our study of reparations today is informing our understanding of JA reparations.</a:t>
            </a:r>
            <a:endParaRPr sz="2700" dirty="0"/>
          </a:p>
          <a:p>
            <a:pPr algn="l">
              <a:lnSpc>
                <a:spcPct val="80000"/>
              </a:lnSpc>
              <a:spcBef>
                <a:spcPts val="0"/>
              </a:spcBef>
              <a:buSzPts val="275"/>
            </a:pPr>
            <a:endParaRPr sz="1767" dirty="0"/>
          </a:p>
        </p:txBody>
      </p:sp>
      <p:pic>
        <p:nvPicPr>
          <p:cNvPr id="190" name="Google Shape;190;p29"/>
          <p:cNvPicPr preferRelativeResize="0"/>
          <p:nvPr/>
        </p:nvPicPr>
        <p:blipFill>
          <a:blip r:embed="rId4">
            <a:alphaModFix/>
          </a:blip>
          <a:stretch>
            <a:fillRect/>
          </a:stretch>
        </p:blipFill>
        <p:spPr>
          <a:xfrm>
            <a:off x="4119432" y="3792866"/>
            <a:ext cx="3619513" cy="2926033"/>
          </a:xfrm>
          <a:prstGeom prst="rect">
            <a:avLst/>
          </a:prstGeom>
          <a:noFill/>
          <a:ln>
            <a:noFill/>
          </a:ln>
        </p:spPr>
      </p:pic>
      <p:sp>
        <p:nvSpPr>
          <p:cNvPr id="191" name="Google Shape;191;p29"/>
          <p:cNvSpPr txBox="1"/>
          <p:nvPr/>
        </p:nvSpPr>
        <p:spPr>
          <a:xfrm>
            <a:off x="6239867" y="6785733"/>
            <a:ext cx="5534800" cy="635968"/>
          </a:xfrm>
          <a:prstGeom prst="rect">
            <a:avLst/>
          </a:prstGeom>
          <a:noFill/>
          <a:ln>
            <a:noFill/>
          </a:ln>
        </p:spPr>
        <p:txBody>
          <a:bodyPr spcFirstLastPara="1" wrap="square" lIns="121900" tIns="121900" rIns="121900" bIns="121900" anchor="t" anchorCtr="0">
            <a:spAutoFit/>
          </a:bodyPr>
          <a:lstStyle/>
          <a:p>
            <a:endParaRPr sz="2533" i="1"/>
          </a:p>
        </p:txBody>
      </p:sp>
      <p:sp>
        <p:nvSpPr>
          <p:cNvPr id="192" name="Google Shape;192;p29"/>
          <p:cNvSpPr txBox="1"/>
          <p:nvPr/>
        </p:nvSpPr>
        <p:spPr>
          <a:xfrm>
            <a:off x="386000" y="6123967"/>
            <a:ext cx="8235200" cy="635968"/>
          </a:xfrm>
          <a:prstGeom prst="rect">
            <a:avLst/>
          </a:prstGeom>
          <a:noFill/>
          <a:ln>
            <a:noFill/>
          </a:ln>
        </p:spPr>
        <p:txBody>
          <a:bodyPr spcFirstLastPara="1" wrap="square" lIns="121900" tIns="121900" rIns="121900" bIns="121900" anchor="t" anchorCtr="0">
            <a:spAutoFit/>
          </a:bodyPr>
          <a:lstStyle/>
          <a:p>
            <a:pPr>
              <a:buClr>
                <a:schemeClr val="dk1"/>
              </a:buClr>
              <a:buSzPts val="1100"/>
            </a:pPr>
            <a:endParaRPr sz="2533" i="1">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0"/>
          <p:cNvSpPr txBox="1">
            <a:spLocks noGrp="1"/>
          </p:cNvSpPr>
          <p:nvPr>
            <p:ph type="ctrTitle"/>
          </p:nvPr>
        </p:nvSpPr>
        <p:spPr>
          <a:xfrm>
            <a:off x="415600" y="223800"/>
            <a:ext cx="11360800" cy="1055200"/>
          </a:xfrm>
          <a:prstGeom prst="rect">
            <a:avLst/>
          </a:prstGeom>
        </p:spPr>
        <p:txBody>
          <a:bodyPr spcFirstLastPara="1" vert="horz" wrap="square" lIns="121900" tIns="121900" rIns="121900" bIns="121900" rtlCol="0" anchor="b" anchorCtr="0">
            <a:normAutofit/>
          </a:bodyPr>
          <a:lstStyle/>
          <a:p>
            <a:pPr>
              <a:spcBef>
                <a:spcPts val="0"/>
              </a:spcBef>
              <a:buSzPts val="990"/>
            </a:pPr>
            <a:r>
              <a:rPr lang="en" sz="4907"/>
              <a:t>Comments on JA Reparations</a:t>
            </a:r>
            <a:endParaRPr sz="4907"/>
          </a:p>
        </p:txBody>
      </p:sp>
      <p:sp>
        <p:nvSpPr>
          <p:cNvPr id="198" name="Google Shape;198;p30"/>
          <p:cNvSpPr txBox="1">
            <a:spLocks noGrp="1"/>
          </p:cNvSpPr>
          <p:nvPr>
            <p:ph type="subTitle" idx="1"/>
          </p:nvPr>
        </p:nvSpPr>
        <p:spPr>
          <a:xfrm>
            <a:off x="415600" y="1279000"/>
            <a:ext cx="11360800" cy="5579200"/>
          </a:xfrm>
          <a:prstGeom prst="rect">
            <a:avLst/>
          </a:prstGeom>
        </p:spPr>
        <p:txBody>
          <a:bodyPr spcFirstLastPara="1" vert="horz" wrap="square" lIns="121900" tIns="121900" rIns="121900" bIns="121900" rtlCol="0" anchor="t" anchorCtr="0">
            <a:noAutofit/>
          </a:bodyPr>
          <a:lstStyle/>
          <a:p>
            <a:pPr marL="609585" indent="-446413" algn="l">
              <a:lnSpc>
                <a:spcPct val="80000"/>
              </a:lnSpc>
              <a:spcBef>
                <a:spcPts val="0"/>
              </a:spcBef>
              <a:buClr>
                <a:schemeClr val="dk1"/>
              </a:buClr>
              <a:buSzPts val="1673"/>
              <a:buChar char="●"/>
            </a:pPr>
            <a:r>
              <a:rPr lang="en" sz="2229" dirty="0">
                <a:solidFill>
                  <a:schemeClr val="dk1"/>
                </a:solidFill>
              </a:rPr>
              <a:t>Terminology- “first generation” (related to camp experience or immigration)?</a:t>
            </a:r>
            <a:endParaRPr sz="2229" dirty="0">
              <a:solidFill>
                <a:schemeClr val="dk1"/>
              </a:solidFill>
            </a:endParaRPr>
          </a:p>
          <a:p>
            <a:pPr marL="609585" indent="-446413" algn="l">
              <a:lnSpc>
                <a:spcPct val="80000"/>
              </a:lnSpc>
              <a:spcBef>
                <a:spcPts val="0"/>
              </a:spcBef>
              <a:buClr>
                <a:schemeClr val="dk1"/>
              </a:buClr>
              <a:buSzPts val="1673"/>
              <a:buChar char="●"/>
            </a:pPr>
            <a:r>
              <a:rPr lang="en" sz="2229" dirty="0">
                <a:solidFill>
                  <a:schemeClr val="dk1"/>
                </a:solidFill>
              </a:rPr>
              <a:t>Never heard about JA incarceration - from an African person</a:t>
            </a:r>
            <a:endParaRPr sz="2229" dirty="0">
              <a:solidFill>
                <a:schemeClr val="dk1"/>
              </a:solidFill>
            </a:endParaRPr>
          </a:p>
          <a:p>
            <a:pPr marL="609585" indent="-446413" algn="l">
              <a:lnSpc>
                <a:spcPct val="80000"/>
              </a:lnSpc>
              <a:spcBef>
                <a:spcPts val="0"/>
              </a:spcBef>
              <a:buClr>
                <a:schemeClr val="dk1"/>
              </a:buClr>
              <a:buSzPts val="1673"/>
              <a:buChar char="●"/>
            </a:pPr>
            <a:r>
              <a:rPr lang="en" sz="2229" dirty="0">
                <a:solidFill>
                  <a:schemeClr val="dk1"/>
                </a:solidFill>
              </a:rPr>
              <a:t>How did we win over people beyond the core supporters</a:t>
            </a:r>
            <a:endParaRPr sz="2229" dirty="0">
              <a:solidFill>
                <a:schemeClr val="dk1"/>
              </a:solidFill>
            </a:endParaRPr>
          </a:p>
          <a:p>
            <a:pPr marL="609585" indent="-446413" algn="l">
              <a:lnSpc>
                <a:spcPct val="80000"/>
              </a:lnSpc>
              <a:spcBef>
                <a:spcPts val="0"/>
              </a:spcBef>
              <a:buClr>
                <a:schemeClr val="dk1"/>
              </a:buClr>
              <a:buSzPts val="1673"/>
              <a:buChar char="●"/>
            </a:pPr>
            <a:r>
              <a:rPr lang="en" sz="2229" dirty="0">
                <a:solidFill>
                  <a:schemeClr val="dk1"/>
                </a:solidFill>
              </a:rPr>
              <a:t>Liked the POU of “centering the leadership of Black led orgs”</a:t>
            </a:r>
            <a:endParaRPr sz="2229" dirty="0">
              <a:solidFill>
                <a:schemeClr val="dk1"/>
              </a:solidFill>
            </a:endParaRPr>
          </a:p>
          <a:p>
            <a:pPr marL="609585" indent="-446413" algn="l">
              <a:lnSpc>
                <a:spcPct val="80000"/>
              </a:lnSpc>
              <a:spcBef>
                <a:spcPts val="0"/>
              </a:spcBef>
              <a:buClr>
                <a:schemeClr val="dk1"/>
              </a:buClr>
              <a:buSzPts val="1673"/>
              <a:buChar char="●"/>
            </a:pPr>
            <a:r>
              <a:rPr lang="en" sz="2229" dirty="0">
                <a:solidFill>
                  <a:schemeClr val="dk1"/>
                </a:solidFill>
              </a:rPr>
              <a:t>Appreciated hearing the in-depth and detailed sharing of JA reparations movement</a:t>
            </a:r>
            <a:endParaRPr sz="2229" dirty="0">
              <a:solidFill>
                <a:schemeClr val="dk1"/>
              </a:solidFill>
            </a:endParaRPr>
          </a:p>
          <a:p>
            <a:pPr marL="609585" algn="l">
              <a:lnSpc>
                <a:spcPct val="80000"/>
              </a:lnSpc>
              <a:spcBef>
                <a:spcPts val="0"/>
              </a:spcBef>
            </a:pPr>
            <a:endParaRPr sz="2229" dirty="0">
              <a:solidFill>
                <a:schemeClr val="dk1"/>
              </a:solidFill>
            </a:endParaRPr>
          </a:p>
          <a:p>
            <a:pPr marL="609585" algn="l">
              <a:lnSpc>
                <a:spcPct val="80000"/>
              </a:lnSpc>
              <a:spcBef>
                <a:spcPts val="0"/>
              </a:spcBef>
              <a:buSzPts val="770"/>
            </a:pPr>
            <a:r>
              <a:rPr lang="en" sz="2229" dirty="0">
                <a:solidFill>
                  <a:schemeClr val="dk1"/>
                </a:solidFill>
              </a:rPr>
              <a:t>  </a:t>
            </a:r>
            <a:r>
              <a:rPr lang="en" sz="2229" b="1" dirty="0">
                <a:solidFill>
                  <a:schemeClr val="dk1"/>
                </a:solidFill>
              </a:rPr>
              <a:t>Reflections by a younger (non-JA) person who studied Japanese American redress:</a:t>
            </a:r>
            <a:endParaRPr sz="2229" b="1" dirty="0">
              <a:solidFill>
                <a:schemeClr val="dk1"/>
              </a:solidFill>
            </a:endParaRPr>
          </a:p>
          <a:p>
            <a:pPr marL="609585" algn="l">
              <a:lnSpc>
                <a:spcPct val="80000"/>
              </a:lnSpc>
              <a:spcBef>
                <a:spcPts val="0"/>
              </a:spcBef>
              <a:buSzPts val="770"/>
            </a:pPr>
            <a:endParaRPr sz="2229" dirty="0">
              <a:solidFill>
                <a:schemeClr val="dk1"/>
              </a:solidFill>
            </a:endParaRPr>
          </a:p>
          <a:p>
            <a:pPr algn="l">
              <a:lnSpc>
                <a:spcPct val="80000"/>
              </a:lnSpc>
              <a:spcBef>
                <a:spcPts val="0"/>
              </a:spcBef>
            </a:pPr>
            <a:r>
              <a:rPr lang="en" sz="2333" dirty="0">
                <a:solidFill>
                  <a:schemeClr val="dk1"/>
                </a:solidFill>
              </a:rPr>
              <a:t>1) Well-organized a</a:t>
            </a:r>
            <a:r>
              <a:rPr lang="en" sz="2307" dirty="0">
                <a:solidFill>
                  <a:schemeClr val="dk1"/>
                </a:solidFill>
              </a:rPr>
              <a:t>nd unified injured community (lead with directly impacted voices to humanize and concretize the issues, allies in the Black, White and AAPI communities that show up, bridged ideological and generational divides)</a:t>
            </a:r>
            <a:endParaRPr sz="2307" dirty="0">
              <a:solidFill>
                <a:schemeClr val="dk1"/>
              </a:solidFill>
            </a:endParaRPr>
          </a:p>
          <a:p>
            <a:pPr algn="l">
              <a:lnSpc>
                <a:spcPct val="80000"/>
              </a:lnSpc>
              <a:spcBef>
                <a:spcPts val="0"/>
              </a:spcBef>
            </a:pPr>
            <a:r>
              <a:rPr lang="en" sz="2307" dirty="0">
                <a:solidFill>
                  <a:schemeClr val="dk1"/>
                </a:solidFill>
              </a:rPr>
              <a:t>2) Mobilizing narratives: word choices such as redress and reparations, focusing on wartime violations and constitutional rights versus accountability for racial terrorism</a:t>
            </a:r>
            <a:endParaRPr sz="2307" dirty="0">
              <a:solidFill>
                <a:schemeClr val="dk1"/>
              </a:solidFill>
            </a:endParaRPr>
          </a:p>
          <a:p>
            <a:pPr algn="l">
              <a:lnSpc>
                <a:spcPct val="80000"/>
              </a:lnSpc>
              <a:spcBef>
                <a:spcPts val="0"/>
              </a:spcBef>
            </a:pPr>
            <a:r>
              <a:rPr lang="en" sz="2307" dirty="0">
                <a:solidFill>
                  <a:schemeClr val="dk1"/>
                </a:solidFill>
              </a:rPr>
              <a:t>3) Living memory: time gap between the harm and movement was short/perpetrators are clearly identified and able to show generational chain of harm</a:t>
            </a:r>
            <a:endParaRPr sz="2307" dirty="0">
              <a:solidFill>
                <a:schemeClr val="dk1"/>
              </a:solidFill>
            </a:endParaRPr>
          </a:p>
          <a:p>
            <a:pPr algn="l">
              <a:lnSpc>
                <a:spcPct val="80000"/>
              </a:lnSpc>
              <a:spcBef>
                <a:spcPts val="0"/>
              </a:spcBef>
            </a:pPr>
            <a:r>
              <a:rPr lang="en" sz="2307" dirty="0">
                <a:solidFill>
                  <a:schemeClr val="dk1"/>
                </a:solidFill>
              </a:rPr>
              <a:t>4) Five keys to set up success for the movement for Black reparations include the above as well as a media strategy to saturate and be in every space, political will and minimizing infighting, allies showing up and defining our humanity (anti-Blackness is a unique stumbling block for Black people).</a:t>
            </a:r>
            <a:endParaRPr sz="2307" dirty="0">
              <a:solidFill>
                <a:schemeClr val="dk1"/>
              </a:solidFill>
            </a:endParaRPr>
          </a:p>
          <a:p>
            <a:pPr marL="609585" algn="l">
              <a:lnSpc>
                <a:spcPct val="80000"/>
              </a:lnSpc>
              <a:spcBef>
                <a:spcPts val="0"/>
              </a:spcBef>
              <a:buClr>
                <a:schemeClr val="dk1"/>
              </a:buClr>
              <a:buSzPts val="770"/>
            </a:pPr>
            <a:endParaRPr sz="2213" i="1" dirty="0">
              <a:solidFill>
                <a:schemeClr val="dk1"/>
              </a:solidFill>
            </a:endParaRPr>
          </a:p>
          <a:p>
            <a:pPr>
              <a:lnSpc>
                <a:spcPct val="80000"/>
              </a:lnSpc>
              <a:spcBef>
                <a:spcPts val="0"/>
              </a:spcBef>
              <a:buSzPts val="770"/>
            </a:pPr>
            <a:endParaRPr sz="2613" dirty="0"/>
          </a:p>
        </p:txBody>
      </p:sp>
    </p:spTree>
  </p:cSld>
  <p:clrMapOvr>
    <a:masterClrMapping/>
  </p:clrMapOvr>
</p:sld>
</file>

<file path=ppt/theme/theme1.xml><?xml version="1.0" encoding="utf-8"?>
<a:theme xmlns:a="http://schemas.openxmlformats.org/drawingml/2006/main" name="Office Theme">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s_Organic_Presentation_Win32_SW_v10.potx" id="{6F7A4518-677F-49D0-AD76-8F0F7DEFB1E5}" vid="{F577DF72-62B0-42B0-B34E-786789A797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{9BBB0DBB-DFFF-467B-B4DB-3D27CFB22AB3}tf11964407_win32</Template>
  <TotalTime>50</TotalTime>
  <Words>1940</Words>
  <Application>Microsoft Office PowerPoint</Application>
  <PresentationFormat>Widescreen</PresentationFormat>
  <Paragraphs>150</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Cambria</vt:lpstr>
      <vt:lpstr>Courier New</vt:lpstr>
      <vt:lpstr>Gill Sans Nova</vt:lpstr>
      <vt:lpstr>Gill Sans Nova Light</vt:lpstr>
      <vt:lpstr>Sagona Book</vt:lpstr>
      <vt:lpstr>Office Theme</vt:lpstr>
      <vt:lpstr>PowerPoint Presentation</vt:lpstr>
      <vt:lpstr>                   Who was at the Convening</vt:lpstr>
      <vt:lpstr>              Goals/Approach/Hoped for Outcomes</vt:lpstr>
      <vt:lpstr>What Happened Each Day: </vt:lpstr>
      <vt:lpstr>                 Informal gatherings and talks</vt:lpstr>
      <vt:lpstr> Healing Trauma </vt:lpstr>
      <vt:lpstr>African Politics, Trauma </vt:lpstr>
      <vt:lpstr>Reparations Past and Present: JA Redress/Evanston</vt:lpstr>
      <vt:lpstr>Comments on JA Reparations</vt:lpstr>
      <vt:lpstr>PowerPoint Presentation</vt:lpstr>
      <vt:lpstr>Evanston Reparations </vt:lpstr>
      <vt:lpstr>Bellagio Convening - 15 Takeaways</vt:lpstr>
      <vt:lpstr>  Bellagio Convening - 15 Takeaways Con’t</vt:lpstr>
      <vt:lpstr>Observations/What Stood Out</vt:lpstr>
      <vt:lpstr>Vatican Action in July and Convening in Accra, Ghana in August</vt:lpstr>
      <vt:lpstr>1999 Accra Convening: Background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Kathy Masaoka</dc:creator>
  <cp:lastModifiedBy>Kathy Masaoka</cp:lastModifiedBy>
  <cp:revision>16</cp:revision>
  <dcterms:created xsi:type="dcterms:W3CDTF">2022-09-22T21:25:22Z</dcterms:created>
  <dcterms:modified xsi:type="dcterms:W3CDTF">2022-10-10T20:58:02Z</dcterms:modified>
</cp:coreProperties>
</file>